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3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0D67F-2B60-4A92-A8E0-E8057946080C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7A409-352E-4266-8451-FDC37AF76D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888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25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439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727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1263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75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800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59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618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62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76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70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581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378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24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22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48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87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F53B0B3-062A-4B69-89B4-F33387AEFFB9}" type="datetimeFigureOut">
              <a:rPr lang="zh-CN" altLang="en-US" smtClean="0"/>
              <a:t>2026/5/9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E22C3-8AC7-4D3C-B010-9C5CE6775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220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398D7-C3F0-401C-8C0A-CFF32A167A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点击输入文本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C2CBE6F-5F91-4159-BA57-5D5A74D982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你奶奶个三角篓子的都给我去看下一页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070938C-5284-4AC2-88F3-3DD4AA71EBB7}"/>
              </a:ext>
            </a:extLst>
          </p:cNvPr>
          <p:cNvSpPr/>
          <p:nvPr/>
        </p:nvSpPr>
        <p:spPr>
          <a:xfrm>
            <a:off x="1088089" y="1618955"/>
            <a:ext cx="4671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我拉的石</a:t>
            </a:r>
            <a:r>
              <a:rPr lang="en-US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.pptx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F300EED-81F1-4FB7-87AA-B5EF11CE6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5" y="1618954"/>
            <a:ext cx="10528059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2070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5319E66-A4CE-4EF6-80DA-17BF13771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89" y="1330853"/>
            <a:ext cx="11116801" cy="432804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49C2F3B-4D14-4128-AECE-A3BF8B150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本关考验你听声辩位功夫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7F443CF-2D70-4C27-BBBB-20B2BBF06ADA}"/>
              </a:ext>
            </a:extLst>
          </p:cNvPr>
          <p:cNvSpPr/>
          <p:nvPr/>
        </p:nvSpPr>
        <p:spPr>
          <a:xfrm>
            <a:off x="1352519" y="1630183"/>
            <a:ext cx="84750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0" dirty="0">
                <a:ln/>
                <a:solidFill>
                  <a:schemeClr val="accent3"/>
                </a:solidFill>
                <a:effectLst/>
              </a:rPr>
              <a:t>铜人化妆中</a:t>
            </a:r>
            <a:r>
              <a:rPr lang="en-US" altLang="zh-CN" sz="5400" b="1" cap="none" spc="0" dirty="0">
                <a:ln/>
                <a:solidFill>
                  <a:schemeClr val="accent3"/>
                </a:solidFill>
                <a:effectLst/>
              </a:rPr>
              <a:t>…</a:t>
            </a:r>
            <a:endParaRPr lang="zh-CN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7" name="AutoShape 10" descr="十八铜人（传说中的少林寺团体）_百度百科">
            <a:extLst>
              <a:ext uri="{FF2B5EF4-FFF2-40B4-BE49-F238E27FC236}">
                <a16:creationId xmlns:a16="http://schemas.microsoft.com/office/drawing/2014/main" id="{306A55EF-F310-4C2E-A798-2077D48BD2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0946578-D677-4E44-896D-09309B95F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92" y="1347856"/>
            <a:ext cx="11116801" cy="43170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977EFE5-B015-4C18-9FDF-C86455006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19" y="1341797"/>
            <a:ext cx="11116801" cy="43170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7D8B2CB-46EB-400D-A4A6-FF24ABC5B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92" y="1355736"/>
            <a:ext cx="11116801" cy="4317097"/>
          </a:xfrm>
          <a:prstGeom prst="rect">
            <a:avLst/>
          </a:prstGeom>
        </p:spPr>
      </p:pic>
      <p:pic>
        <p:nvPicPr>
          <p:cNvPr id="1030" name="Picture 6" descr="绝世武功出圈，《少林十八铜人》重现江湖_高清1080P在线观看平台_腾讯视频">
            <a:extLst>
              <a:ext uri="{FF2B5EF4-FFF2-40B4-BE49-F238E27FC236}">
                <a16:creationId xmlns:a16="http://schemas.microsoft.com/office/drawing/2014/main" id="{49365EDB-A686-41FD-BDB6-451084E4B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" y="1341796"/>
            <a:ext cx="11116801" cy="431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少林十八铜人阵图册_360百科">
            <a:extLst>
              <a:ext uri="{FF2B5EF4-FFF2-40B4-BE49-F238E27FC236}">
                <a16:creationId xmlns:a16="http://schemas.microsoft.com/office/drawing/2014/main" id="{35D7DF6D-50B3-4CAC-85EF-FF72DF1DD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76" y="1324794"/>
            <a:ext cx="11116801" cy="431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少林十八铜人阵_360百科">
            <a:extLst>
              <a:ext uri="{FF2B5EF4-FFF2-40B4-BE49-F238E27FC236}">
                <a16:creationId xmlns:a16="http://schemas.microsoft.com/office/drawing/2014/main" id="{D4ED5B7B-E0A5-450D-9D5D-D758F3ECE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53" y="1324793"/>
            <a:ext cx="11116802" cy="431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825F20-CD4C-4306-933C-4338EA54F4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170" y="1344822"/>
            <a:ext cx="11116802" cy="433892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17E5B4C-D184-4005-801F-1904C050686E}"/>
              </a:ext>
            </a:extLst>
          </p:cNvPr>
          <p:cNvSpPr/>
          <p:nvPr/>
        </p:nvSpPr>
        <p:spPr>
          <a:xfrm>
            <a:off x="3220856" y="2967335"/>
            <a:ext cx="5750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何意味？海鲜味！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83EEECC-D5AB-4AB2-960B-7E5FD08B69E6}"/>
              </a:ext>
            </a:extLst>
          </p:cNvPr>
          <p:cNvSpPr/>
          <p:nvPr/>
        </p:nvSpPr>
        <p:spPr>
          <a:xfrm>
            <a:off x="4612260" y="2950333"/>
            <a:ext cx="3040291" cy="932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闪光弹！</a:t>
            </a:r>
          </a:p>
        </p:txBody>
      </p:sp>
    </p:spTree>
    <p:extLst>
      <p:ext uri="{BB962C8B-B14F-4D97-AF65-F5344CB8AC3E}">
        <p14:creationId xmlns:p14="http://schemas.microsoft.com/office/powerpoint/2010/main" val="40973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22" presetClass="exit" presetSubtype="4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2" grpId="1"/>
      <p:bldP spid="12" grpId="2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EF8898-021B-4522-8419-0010C1C4B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200BE88-6BA8-4F35-842A-60FBD9D86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9074" y="0"/>
            <a:ext cx="12611477" cy="7093956"/>
          </a:xfrm>
          <a:prstGeom prst="rect">
            <a:avLst/>
          </a:prstGeom>
        </p:spPr>
      </p:pic>
      <p:sp>
        <p:nvSpPr>
          <p:cNvPr id="4" name="AutoShape 2" descr="被闪光灯照亮起床的表情包 - 抖音">
            <a:extLst>
              <a:ext uri="{FF2B5EF4-FFF2-40B4-BE49-F238E27FC236}">
                <a16:creationId xmlns:a16="http://schemas.microsoft.com/office/drawing/2014/main" id="{06417CEC-5BC1-42E7-9B5F-234EC9C255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223EF3C-E566-4912-99A9-74F7124624FF}"/>
              </a:ext>
            </a:extLst>
          </p:cNvPr>
          <p:cNvSpPr/>
          <p:nvPr/>
        </p:nvSpPr>
        <p:spPr>
          <a:xfrm>
            <a:off x="646111" y="452718"/>
            <a:ext cx="3663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此时的你：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F8489C0-F731-4601-BA8F-FE1D453DC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74" y="0"/>
            <a:ext cx="16355427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38E8CB-999D-40E4-AE9F-0343F151E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074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50EE721-038F-4603-AF52-5897A0F6B926}"/>
              </a:ext>
            </a:extLst>
          </p:cNvPr>
          <p:cNvSpPr/>
          <p:nvPr/>
        </p:nvSpPr>
        <p:spPr>
          <a:xfrm>
            <a:off x="646111" y="691318"/>
            <a:ext cx="5750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0" dirty="0">
                <a:ln/>
                <a:solidFill>
                  <a:schemeClr val="accent3"/>
                </a:solidFill>
                <a:effectLst/>
              </a:rPr>
              <a:t>感觉到被骗的你：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8FFE85C-A74C-423B-870C-C48CB1AB9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4922" y="0"/>
            <a:ext cx="13181844" cy="741026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8FC19ED-6C07-4C4A-87FB-58146E6A7369}"/>
              </a:ext>
            </a:extLst>
          </p:cNvPr>
          <p:cNvSpPr/>
          <p:nvPr/>
        </p:nvSpPr>
        <p:spPr>
          <a:xfrm>
            <a:off x="781071" y="229653"/>
            <a:ext cx="54803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屏幕前的作者</a:t>
            </a:r>
          </a:p>
        </p:txBody>
      </p:sp>
    </p:spTree>
    <p:extLst>
      <p:ext uri="{BB962C8B-B14F-4D97-AF65-F5344CB8AC3E}">
        <p14:creationId xmlns:p14="http://schemas.microsoft.com/office/powerpoint/2010/main" val="98803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3DD915-8CB1-4392-BD23-DA6AB5AEC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GEEET</a:t>
            </a:r>
            <a:br>
              <a:rPr lang="en-US" altLang="zh-CN" dirty="0"/>
            </a:br>
            <a:r>
              <a:rPr lang="en-US" altLang="zh-CN" dirty="0"/>
              <a:t>OUUUT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72338B8-D4A1-4623-B5CE-572539BCD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1" y="2052918"/>
            <a:ext cx="8946541" cy="72579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00AB284-461F-4938-8A03-C62487737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0" y="514719"/>
            <a:ext cx="9403741" cy="63826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4A0CEC-4768-442F-8AE4-E3AAFF95E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0" y="1174457"/>
            <a:ext cx="9403741" cy="6573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36FC2CA-E637-4912-953B-808FDCC6B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11" y="4492752"/>
            <a:ext cx="8946540" cy="1190791"/>
          </a:xfrm>
          <a:prstGeom prst="rect">
            <a:avLst/>
          </a:prstGeom>
        </p:spPr>
      </p:pic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D022BEC3-3E0B-4EE3-B05A-A6EE005F7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103310" y="2778711"/>
            <a:ext cx="8946539" cy="1714041"/>
          </a:xfrm>
          <a:prstGeom prst="rect">
            <a:avLst/>
          </a:prstGeom>
        </p:spPr>
      </p:pic>
      <p:pic>
        <p:nvPicPr>
          <p:cNvPr id="1026" name="Picture 2" descr="咕咕嘎嘎是什么意思_咕咕嘎嘎的意思_单词乎">
            <a:extLst>
              <a:ext uri="{FF2B5EF4-FFF2-40B4-BE49-F238E27FC236}">
                <a16:creationId xmlns:a16="http://schemas.microsoft.com/office/drawing/2014/main" id="{F0954AB5-2873-4C30-A11E-A8A119366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46"/>
            <a:ext cx="12192000" cy="68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2FE0DFF-1C02-4E24-B1EB-7872D73D254B}"/>
              </a:ext>
            </a:extLst>
          </p:cNvPr>
          <p:cNvSpPr/>
          <p:nvPr/>
        </p:nvSpPr>
        <p:spPr>
          <a:xfrm>
            <a:off x="1486840" y="2690126"/>
            <a:ext cx="99245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5400" b="1" dirty="0">
                <a:ln/>
                <a:solidFill>
                  <a:schemeClr val="accent3"/>
                </a:solidFill>
              </a:rPr>
              <a:t>凑企鹅提醒您，</a:t>
            </a:r>
            <a:endParaRPr lang="en-US" altLang="zh-CN" sz="5400" b="1" dirty="0">
              <a:ln/>
              <a:solidFill>
                <a:schemeClr val="accent3"/>
              </a:solidFill>
            </a:endParaRPr>
          </a:p>
          <a:p>
            <a:pPr algn="ctr"/>
            <a:r>
              <a:rPr lang="zh-CN" altLang="en-US" sz="5400" b="1" dirty="0">
                <a:ln/>
                <a:solidFill>
                  <a:schemeClr val="accent3"/>
                </a:solidFill>
              </a:rPr>
              <a:t>今天您的免费观看次数已用完！</a:t>
            </a:r>
            <a:endParaRPr lang="zh-CN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8" name="Picture 4" descr="大运汽车20亿元新能源汽车项目开工 年产整车2万辆_绿色智汇能源技术研究院">
            <a:extLst>
              <a:ext uri="{FF2B5EF4-FFF2-40B4-BE49-F238E27FC236}">
                <a16:creationId xmlns:a16="http://schemas.microsoft.com/office/drawing/2014/main" id="{0F1C9E65-3C4A-416F-8A4D-4B62F276C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0"/>
            <a:ext cx="10393378" cy="688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E9E1BB1-033C-4793-94F5-2B6EBC7E9D4E}"/>
              </a:ext>
            </a:extLst>
          </p:cNvPr>
          <p:cNvSpPr/>
          <p:nvPr/>
        </p:nvSpPr>
        <p:spPr>
          <a:xfrm>
            <a:off x="5014853" y="1376934"/>
            <a:ext cx="40191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你，放，屁！</a:t>
            </a:r>
          </a:p>
        </p:txBody>
      </p:sp>
      <p:pic>
        <p:nvPicPr>
          <p:cNvPr id="1030" name="Picture 6" descr="男子惊讶地张大嘴站着，表情震惊，双手放在头上。高清摄影大图-千库网">
            <a:extLst>
              <a:ext uri="{FF2B5EF4-FFF2-40B4-BE49-F238E27FC236}">
                <a16:creationId xmlns:a16="http://schemas.microsoft.com/office/drawing/2014/main" id="{256BB89C-D473-40DC-BDA4-34E2650CF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4985"/>
            <a:ext cx="5246098" cy="349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32C57AB-AE95-4446-A816-62ABF17DBC15}"/>
              </a:ext>
            </a:extLst>
          </p:cNvPr>
          <p:cNvSpPr/>
          <p:nvPr/>
        </p:nvSpPr>
        <p:spPr>
          <a:xfrm>
            <a:off x="5014853" y="2294420"/>
            <a:ext cx="7301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是大运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  <a:r>
              <a:rPr lang="zh-CN" alt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重卡</a:t>
            </a:r>
            <a:r>
              <a:rPr lang="zh-CN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我们有救了</a:t>
            </a:r>
          </a:p>
        </p:txBody>
      </p:sp>
      <p:pic>
        <p:nvPicPr>
          <p:cNvPr id="1032" name="Picture 8" descr="年轻高清图片_年轻女子伸出舌头，举起双手举过头顶_人像图片免费下载_jpg格式_626像素_编号54155994-千图网">
            <a:extLst>
              <a:ext uri="{FF2B5EF4-FFF2-40B4-BE49-F238E27FC236}">
                <a16:creationId xmlns:a16="http://schemas.microsoft.com/office/drawing/2014/main" id="{394114D9-0D1D-4614-9F70-7D6C15E03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6915" y="2420798"/>
            <a:ext cx="7417806" cy="49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16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6400000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6400000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6400000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6400000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6400000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289 0.00394 L -0.36289 0.00394 C -0.39831 0.00278 -0.40351 0.00162 -0.43711 0.00394 C -0.4388 0.00394 -0.44049 0.00486 -0.44232 0.00509 C -0.44531 0.00579 -0.44818 0.00602 -0.45117 0.00648 C -0.46875 0.00972 -0.4362 0.00532 -0.46758 0.00903 C -0.4888 0.02431 -0.47122 0.01273 -0.52838 0.01042 C -0.53164 0.01019 -0.53489 0.00926 -0.53802 0.00903 C -0.54544 0.00857 -0.55299 0.00833 -0.56041 0.00787 C -0.56107 0.00741 -0.56185 0.00671 -0.56263 0.00648 C -0.56458 0.00579 -0.57044 0.00579 -0.56849 0.00509 C -0.55937 0.00255 -0.53672 0.00185 -0.52773 0.00116 L -0.49948 -0.00139 C -0.49531 -0.00231 -0.49101 -0.00347 -0.48685 -0.00417 C -0.4819 -0.00486 -0.47695 -0.00486 -0.472 -0.00532 L -0.46081 -0.00671 L -0.45195 -0.0081 C -0.45 -0.00833 -0.44401 -0.01018 -0.44596 -0.00926 C -0.46172 -0.0037 -0.44974 -0.00903 -0.46237 -0.00532 C -0.46627 -0.0044 -0.47018 -0.00278 -0.47422 -0.00139 C -0.47747 -0.00046 -0.4806 0.00023 -0.48385 0.00116 C -0.48802 0.00255 -0.49219 0.00417 -0.49648 0.00509 C -0.50664 0.00741 -0.51679 0.00833 -0.52695 0.01042 C -0.53112 0.01134 -0.53528 0.01273 -0.53958 0.01296 C -0.54505 0.01343 -0.63086 0.01574 -0.63242 0.01574 C -0.65716 0.03032 -0.63646 0.01759 -0.56328 0.01574 C -0.53112 0.01482 -0.53515 0.01389 -0.50026 0.01181 L -0.44752 0.00903 C -0.46849 0.00903 -0.48958 0.01111 -0.51054 0.01181 L -0.65169 0.01435 L -0.73489 0.01296 C -0.73815 0.01296 -0.72838 0.01181 -0.72526 0.01181 L -0.622 0.00903 L -0.48463 0.00787 L -0.68581 0.00648 L -0.7987 0.00394 C -0.80078 0.0037 -0.80273 0.00463 -0.80469 0.00509 L -0.73554 0.00787 L -0.49349 0.00903 C -0.49088 0.00926 -0.49831 0.01273 -0.50091 0.01296 C -0.51523 0.01458 -0.52969 0.01435 -0.54401 0.01435 L -0.76015 0.01574 C -0.77239 0.01875 -0.76549 0.0169 -0.74531 0.01435 L -0.72226 0.01181 C -0.64036 0.00463 -0.66328 0.00648 -0.57448 0.00509 C -0.59818 0.00602 -0.622 0.00787 -0.6457 0.00787 C -0.68437 0.00764 -0.81432 0.00301 -0.86927 0.00116 C -0.92005 -0.00694 -0.88841 -0.00116 -0.78307 -0.00023 L -0.59531 0.00116 C -0.597 0.00255 -0.59857 0.00463 -0.60052 0.00509 C -0.6039 0.00625 -0.60742 0.00625 -0.61081 0.00648 C -0.61679 0.00694 -0.62278 0.00718 -0.62864 0.00787 L -0.65547 0.01042 L -0.69401 0.01296 L -0.78685 0.02107 C -0.80169 0.02245 -0.81653 0.02477 -0.83138 0.02616 C -0.84427 0.02755 -0.85716 0.02801 -0.87005 0.02894 L -0.90052 0.03148 C -0.9414 0.03495 -0.89935 0.03102 -0.9332 0.03426 C -0.93216 0.03333 -0.93125 0.03218 -0.93021 0.03148 C -0.9125 0.02245 -0.91601 0.02569 -0.89596 0.02107 C -0.88554 0.01852 -0.87526 0.01551 -0.86484 0.01296 C -0.81836 0.00232 -0.84909 0.00949 -0.80312 0.00394 C -0.76797 -0.00046 -0.77265 -0.00231 -0.7401 -0.00417 C -0.72526 -0.00486 -0.71041 -0.00486 -0.69557 -0.00532 L -0.67174 -0.00671 C -0.63568 -0.01597 -0.66367 -0.00833 -0.76015 -0.00532 L -0.83737 -0.00278 L -0.91679 -0.00417 C -0.9289 -0.0044 -0.94127 -0.00324 -0.95325 -0.00671 C -0.96081 -0.00903 -0.93789 -0.00764 -0.93021 -0.0081 L -0.52773 -0.00671 C -0.5112 -0.00671 -0.45521 -0.01736 -0.42226 -0.00278 C -0.55716 0.04514 -0.73385 0.0044 -0.83815 0.00509 C -0.87422 0.00602 -0.91054 0.00069 -0.94648 0.00787 C -0.97578 0.01366 -0.88763 0.0088 -0.8582 0.00903 L -0.55 0.01181 C -0.55963 0.01296 -0.56927 0.01482 -0.5789 0.01574 C -0.61771 0.01944 -0.68437 0.0206 -0.71406 0.02107 L -1.02669 0.02361 L -1.09648 0.02222 C -1.09831 0.02222 -1.09375 0.01806 -1.09206 0.01713 C -1.08919 0.01528 -1.08607 0.01551 -1.0832 0.01435 C -1.0789 0.01273 -1.07474 0.01019 -1.07057 0.00903 C -1.0582 0.00602 -1.04518 0.00486 -1.03268 0.00394 L -0.99622 0.00116 L -0.95547 -0.00139 C -1.00143 -0.00139 -0.92721 -0.00116 -1.02448 -0.00417 L -1.1039 -0.00532 C -1.12838 -0.00648 -1.14609 -0.00694 -1.17083 -0.00926 C -1.17943 -0.01018 -1.18815 -0.01157 -1.19674 -0.01204 C -1.21679 -0.01296 -1.23685 -0.01296 -1.2569 -0.01343 L -1.29557 -0.01204 C -1.29713 -0.01181 -1.30195 -0.00995 -1.30364 -0.00926 C -1.31172 -0.00694 -1.30612 -0.00926 -1.31185 -0.00671 C -1.31263 -0.00579 -1.31393 -0.00556 -1.31406 -0.00417 C -1.31484 0.00347 -1.31419 0.00787 -1.31107 0.01181 C -1.30924 0.01412 -1.30716 0.01597 -1.30521 0.01829 C -1.30364 0.02014 -1.30234 0.02245 -1.30078 0.02361 C -1.29622 0.02685 -1.29831 0.02546 -1.29479 0.02755 C -1.2888 0.03565 -1.29505 0.02824 -1.28815 0.03287 C -1.28659 0.0338 -1.28515 0.03565 -1.28359 0.03681 C -1.27969 0.03982 -1.2789 0.03958 -1.27474 0.04074 C -1.27344 0.04167 -1.27226 0.04236 -1.27096 0.04352 C -1.27005 0.04421 -1.26914 0.0456 -1.2681 0.04607 C -1.2664 0.04699 -1.26458 0.04699 -1.26289 0.04745 C -1.25859 0.05 -1.2612 0.04861 -1.2539 0.05 L -1.24648 0.05139 L -1.23984 0.05278 C -1.23711 0.05324 -1.23437 0.05347 -1.23164 0.05394 C -1.22799 0.05486 -1.22422 0.05602 -1.22057 0.05671 C -1.21732 0.05718 -1.21406 0.05764 -1.21081 0.05787 C -1.19831 0.05949 -1.1987 0.05926 -1.18489 0.06065 L -1.11732 0.05787 C -1.11406 0.05787 -1.11081 0.05741 -1.10768 0.05671 C -1.10338 0.05556 -1.09922 0.0537 -1.09505 0.05278 C -1.09062 0.05162 -1.08607 0.05139 -1.08164 0.05 C -1.07513 0.04815 -1.06875 0.04537 -1.06237 0.04352 C -1.05742 0.0419 -1.05247 0.0412 -1.04752 0.03958 C -1.03971 0.03681 -1.02851 0.03102 -1.0207 0.02616 C -1.01745 0.02431 -1.01419 0.02245 -1.01107 0.01968 C -1.00898 0.01759 -1.00729 0.01412 -1.00521 0.01181 C -1.00351 0.00972 -1.00156 0.00857 -1 0.00648 C -0.99596 0.00116 -0.99349 -0.00741 -0.99101 -0.01458 C -0.98789 -0.02407 -0.98945 -0.01898 -0.98659 -0.03056 C -0.98633 -0.03403 -0.9862 -0.0375 -0.98581 -0.04097 C -0.98554 -0.04421 -0.98476 -0.04722 -0.98437 -0.05023 C -0.98398 -0.05301 -0.98385 -0.05556 -0.98359 -0.05833 C -0.98398 -0.08218 -0.98255 -0.10324 -0.98515 -0.12546 C -0.98554 -0.12963 -0.98594 -0.13356 -0.98659 -0.1375 C -0.98685 -0.13889 -0.9888 -0.14537 -0.98958 -0.14676 C -0.99127 -0.14954 -0.99544 -0.15185 -0.997 -0.15324 C -0.99778 -0.15393 -0.99844 -0.15509 -0.99922 -0.15579 C -1.00911 -0.15556 -1.01901 -0.15625 -1.0289 -0.15463 C -1.03294 -0.15393 -1.03685 -0.15139 -1.04075 -0.14931 C -1.05403 -0.14213 -1.06719 -0.13518 -1.08021 -0.12685 C -1.09232 -0.11898 -1.10078 -0.11458 -1.11211 -0.10301 C -1.11575 -0.09931 -1.1194 -0.09491 -1.12252 -0.08981 C -1.12461 -0.08657 -1.12604 -0.08194 -1.12773 -0.07801 C -1.12956 -0.07361 -1.13138 -0.06944 -1.13294 -0.06481 C -1.13659 -0.05324 -1.13685 -0.04838 -1.1388 -0.03588 C -1.13997 -0.01018 -1.14153 0.01042 -1.13659 0.03819 C -1.13073 0.0713 -1.11784 0.10023 -1.1039 0.12384 C -1.0901 0.14745 -1.07422 0.16782 -1.05716 0.18333 C -1.04857 0.19097 -1.03945 0.1963 -1.03047 0.20185 C -1.00104 0.21968 -0.99166 0.22407 -0.96068 0.22963 C -0.94974 0.23148 -0.9388 0.23125 -0.92799 0.23218 L -0.89974 0.23495 C -0.89062 0.23403 -0.88138 0.23403 -0.87226 0.23218 C -0.86302 0.23032 -0.85325 0.22569 -0.84401 0.22153 C -0.84036 0.21806 -0.83633 0.21528 -0.83294 0.21111 C -0.82734 0.2044 -0.82278 0.1956 -0.8181 0.18727 C -0.81706 0.18333 -0.81575 0.17963 -0.8151 0.17546 C -0.81432 0.17107 -0.81406 0.16667 -0.81354 0.16227 C -0.81315 0.15833 -0.81263 0.1544 -0.81211 0.15046 C -0.81263 0.13264 -0.81263 0.11505 -0.81354 0.09745 C -0.81419 0.08565 -0.81679 0.08032 -0.81953 0.06991 C -0.82161 0.06204 -0.82252 0.05301 -0.82552 0.04607 C -0.82799 0.04005 -0.83073 0.03333 -0.83359 0.02755 C -0.83502 0.02477 -0.83646 0.02199 -0.83815 0.01968 C -0.84166 0.01458 -0.84088 0.01667 -0.84401 0.01435 C -0.84505 0.01366 -0.84596 0.01273 -0.847 0.01181 C -0.8526 0.01227 -0.86146 0.01111 -0.86706 0.01713 C -0.87005 0.02014 -0.87265 0.02454 -0.87526 0.02894 C -0.87786 0.03333 -0.88047 0.03819 -0.88268 0.04352 C -0.88802 0.05602 -0.89232 0.07083 -0.89531 0.08565 C -0.89661 0.09259 -0.89726 0.09977 -0.89818 0.10671 C -0.89713 0.12454 -0.89791 0.14259 -0.89232 0.15833 C -0.89049 0.16319 -0.88815 0.16782 -0.88568 0.17153 C -0.87734 0.18333 -0.86823 0.19097 -0.8582 0.19653 C -0.84492 0.20394 -0.8319 0.21551 -0.8181 0.21644 C -0.76263 0.21991 -0.8319 0.21505 -0.77643 0.22037 C -0.70976 0.22662 -0.8039 0.21597 -0.73333 0.22431 C -0.72643 0.22384 -0.71953 0.22407 -0.71263 0.22292 C -0.7 0.22083 -0.68685 0.21551 -0.67474 0.20972 C -0.6707 0.20787 -0.66679 0.20532 -0.66289 0.20324 C -0.66015 0.2 -0.65742 0.19676 -0.65469 0.19398 C -0.65273 0.1919 -0.65052 0.19097 -0.6487 0.18866 C -0.64401 0.18218 -0.64036 0.17315 -0.63541 0.16759 C -0.62409 0.15509 -0.6345 0.16759 -0.62422 0.15162 C -0.6082 0.12662 -0.62669 0.15741 -0.61081 0.13449 C -0.60651 0.12824 -0.60221 0.12176 -0.59818 0.11482 C -0.59674 0.11204 -0.59544 0.10903 -0.59375 0.10671 C -0.58828 0.09954 -0.56953 0.0787 -0.56328 0.07384 C -0.55742 0.06898 -0.55169 0.06296 -0.54544 0.05926 C -0.52812 0.04907 -0.54544 0.05857 -0.52617 0.05 C -0.5237 0.04884 -0.52135 0.04699 -0.51875 0.04607 C -0.51653 0.04514 -0.51432 0.04514 -0.51211 0.04468 L -0.50612 0.04352 C -0.49818 0.04398 -0.49023 0.04398 -0.48242 0.04468 C -0.47656 0.04537 -0.47825 0.04699 -0.472 0.05 C -0.46927 0.05139 -0.46653 0.05185 -0.4638 0.05278 C -0.46133 0.05347 -0.45885 0.05463 -0.45638 0.05532 C -0.45338 0.05602 -0.45039 0.05602 -0.44752 0.05671 C -0.44453 0.05741 -0.44153 0.05833 -0.43854 0.05926 C -0.43607 0.06019 -0.43359 0.06134 -0.43112 0.06181 C -0.42669 0.06273 -0.42226 0.06273 -0.41784 0.06319 C -0.40182 0.06644 -0.42174 0.0625 -0.40221 0.06597 C -0.39909 0.06644 -0.39271 0.06782 -0.38958 0.06852 C -0.38776 0.06898 -0.38607 0.06944 -0.38437 0.06991 C -0.38086 0.07037 -0.37747 0.0706 -0.37396 0.07107 C -0.37148 0.0706 -0.36888 0.0713 -0.36653 0.06991 C -0.36575 0.06921 -0.36536 0.06736 -0.3651 0.06597 C -0.36445 0.06343 -0.36354 0.05787 -0.36354 0.05787 C -0.3638 0.05185 -0.36367 0.0456 -0.36432 0.03958 C -0.36471 0.03565 -0.36719 0.03403 -0.36875 0.03287 C -0.37174 0.03079 -0.37331 0.03009 -0.37617 0.02894 C -0.37747 0.02755 -0.37864 0.02593 -0.37995 0.025 C -0.38424 0.02153 -0.38437 0.02269 -0.3888 0.02107 C -0.38958 0.0206 -0.39023 0.01991 -0.39101 0.01968 C -0.39883 0.01667 -0.39271 0.01991 -0.39778 0.01713 C -0.40338 0.01736 -0.40911 0.01759 -0.41484 0.01829 C -0.41562 0.01852 -0.41627 0.01944 -0.41706 0.01968 C -0.4194 0.02037 -0.43268 0.02222 -0.43411 0.02222 L -0.54778 0.025 L -0.77422 0.02755 C -0.77526 0.02801 -0.77617 0.02847 -0.77721 0.02894 C -0.7789 0.0294 -0.78073 0.02963 -0.78242 0.03032 C -0.79531 0.03519 -0.7819 0.03032 -0.79062 0.03542 C -0.79179 0.03611 -0.7931 0.03634 -0.79427 0.03681 C -0.80052 0.03935 -0.79349 0.03727 -0.80247 0.03958 L -0.8789 0.03819 C -0.8806 0.03819 -0.88385 0.03611 -0.88568 0.03542 C -0.88737 0.03495 -0.88906 0.03472 -0.89075 0.03426 C -0.89518 0.03148 -0.89206 0.0331 -0.89974 0.03148 C -0.90729 0.02986 -0.90338 0.03032 -0.90937 0.03032 " pathEditMode="relative" ptsTypes="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1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36 -0.01435 L 0.09336 -0.01412 C 0.0931 -0.01944 0.09258 -0.02476 0.09258 -0.03009 C 0.09127 -0.18125 0.09661 -0.23564 0.09114 -0.17662 C 0.09127 -0.15902 0.09141 -0.14143 0.0918 -0.12384 C 0.09206 -0.11365 0.09336 -0.09351 0.09336 -0.09328 C 0.09349 -0.07407 0.09362 -0.05486 0.09401 -0.03541 C 0.09414 -0.02963 0.09336 -0.02338 0.09479 -0.01828 C 0.09583 -0.01458 0.09531 -0.02615 0.09557 -0.03009 C 0.09479 -0.10463 0.09427 -0.11018 0.09557 -0.18333 C 0.09557 -0.18726 0.09609 -0.1912 0.09622 -0.19513 C 0.09648 -0.19953 0.09661 -0.20393 0.097 -0.20833 C 0.09726 -0.21157 0.09818 -0.21435 0.09844 -0.21759 C 0.09883 -0.2206 0.09883 -0.22384 0.09922 -0.22685 C 0.09961 -0.23032 0.10065 -0.23726 0.10065 -0.23703 C 0.10052 -0.19259 0.10039 -0.14768 0.1 -0.10277 C 0.09961 -0.05925 0.09935 -0.07175 0.09844 -0.09074 C 0.0987 -0.1287 0.09883 -0.16643 0.09922 -0.20439 C 0.09922 -0.20671 0.09961 -0.20879 0.1 -0.21088 C 0.10013 -0.21226 0.10052 -0.21365 0.10065 -0.21504 C 0.10417 -0.19351 0.10208 -0.20208 0.10586 -0.18842 C 0.10638 -0.18333 0.10664 -0.17777 0.10742 -0.17268 C 0.11315 -0.13356 0.10781 -0.18263 0.11263 -0.14375 C 0.11315 -0.13842 0.11354 -0.1331 0.11406 -0.12777 C 0.11641 -0.07291 0.11263 -0.15092 0.11706 -0.09213 C 0.11758 -0.08518 0.11758 -0.078 0.11771 -0.07106 C 0.11797 -0.05486 0.1181 -0.03842 0.11849 -0.02222 C 0.11862 -0.01736 0.11901 -0.0125 0.11927 -0.00763 C 0.11953 0.0007 0.12005 0.0257 0.12005 0.01737 C 0.12005 0.00811 0.11966 -0.00115 0.11927 -0.01041 C 0.11914 -0.01388 0.11875 -0.01736 0.11849 -0.02083 C 0.1181 -0.02731 0.11732 -0.03958 0.11706 -0.04606 C 0.11627 -0.06064 0.11432 -0.103 0.11406 -0.11597 C 0.1138 -0.12824 0.11367 -0.1405 0.11328 -0.15277 C 0.11315 -0.15856 0.11276 -0.16435 0.11263 -0.17013 C 0.11185 -0.18842 0.11107 -0.20902 0.11107 -0.22685 C 0.11107 -0.23379 0.11146 -0.21273 0.11185 -0.20578 C 0.11198 -0.20347 0.11237 -0.20138 0.11263 -0.19907 C 0.11315 -0.19282 0.11471 -0.17037 0.11484 -0.16875 L 0.11627 -0.13958 C 0.11601 -0.09745 0.11627 -0.05509 0.11549 -0.01296 C 0.11549 -0.00972 0.11445 -0.01898 0.11406 -0.02222 C 0.11367 -0.02523 0.11354 -0.02847 0.11328 -0.03148 C 0.11289 -0.03634 0.11224 -0.0412 0.11185 -0.04606 C 0.11146 -0.05 0.11146 -0.05393 0.11107 -0.05787 C 0.11055 -0.06412 0.10963 -0.07013 0.10885 -0.07638 C 0.10716 -0.12037 0.10846 -0.10185 0.10586 -0.13171 C 0.1056 -0.13796 0.10534 -0.14398 0.10521 -0.15023 C 0.10312 -0.2118 0.10547 -0.20509 0.10299 -0.06319 C 0.10286 -0.05902 0.10169 -0.04513 0.10143 -0.04074 C 0.10117 -0.03449 0.10091 -0.02824 0.10065 -0.02222 C 0.10052 -0.02569 0.10026 -0.02916 0.1 -0.03287 C 0.09922 -0.04467 0.09779 -0.06828 0.09779 -0.06805 C 0.09805 -0.0868 0.09766 -0.10532 0.09844 -0.12384 C 0.09896 -0.13402 0.10052 -0.14398 0.10143 -0.15416 C 0.10182 -0.1574 0.10391 -0.18078 0.10443 -0.18449 L 0.10586 -0.19513 C 0.10612 -0.19861 0.10625 -0.20231 0.10664 -0.20578 C 0.10703 -0.20925 0.10807 -0.2199 0.10807 -0.2162 C 0.10898 -0.18287 0.10859 -0.1493 0.10885 -0.11597 C 0.10859 -0.09791 0.10846 -0.07986 0.10807 -0.0618 C 0.10794 -0.05439 0.1082 -0.04675 0.10742 -0.03935 C 0.10716 -0.0368 0.1069 -0.04467 0.10664 -0.04722 C 0.10638 -0.04953 0.10612 -0.05162 0.10586 -0.05393 C 0.1056 -0.05833 0.10547 -0.06273 0.10521 -0.06713 C 0.10495 -0.07013 0.10469 -0.07314 0.10443 -0.07638 C 0.10364 -0.08819 0.10221 -0.11203 0.10221 -0.1118 C 0.10195 -0.14675 0.1026 -0.18148 0.10143 -0.2162 C 0.10091 -0.23518 0.10104 -0.17847 0.10065 -0.15949 C 0.10065 -0.15856 0.09935 -0.11435 0.09922 -0.11203 C 0.09883 -0.10532 0.097 -0.10115 0.09622 -0.0949 C 0.08971 -0.04189 0.09713 -0.09606 0.09401 -0.07361 C 0.09375 -0.06967 0.09375 -0.06574 0.09336 -0.0618 C 0.09297 -0.05902 0.09232 -0.05648 0.0918 -0.05393 C 0.09154 -0.05254 0.09114 -0.05138 0.09114 -0.05 L 0.09336 -0.01435 Z " pathEditMode="relative" rAng="0" ptsTypes="AAAAAAAAAAAAAAAAAAAAAAAAAAAAAAAAAAAAAAAAAAAAAAAAAAAAAAAAAAAAAAAAAAAAAAAAAAAA">
                                      <p:cBhvr>
                                        <p:cTn id="91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咕咕嘎嘎是什么意思_咕咕嘎嘎的意思_单词乎">
            <a:extLst>
              <a:ext uri="{FF2B5EF4-FFF2-40B4-BE49-F238E27FC236}">
                <a16:creationId xmlns:a16="http://schemas.microsoft.com/office/drawing/2014/main" id="{A8F2CB0F-E611-4922-9387-6491FE18A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46"/>
            <a:ext cx="12192000" cy="68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年轻高清图片_年轻女子伸出舌头，举起双手举过头顶_人像图片免费下载_jpg格式_626像素_编号54155994-千图网">
            <a:extLst>
              <a:ext uri="{FF2B5EF4-FFF2-40B4-BE49-F238E27FC236}">
                <a16:creationId xmlns:a16="http://schemas.microsoft.com/office/drawing/2014/main" id="{871BC0C0-F5D2-4AC1-8D6C-787C15EB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6915" y="2420798"/>
            <a:ext cx="7417806" cy="49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DFFCDBC-E617-422A-A279-01A983738A9C}"/>
              </a:ext>
            </a:extLst>
          </p:cNvPr>
          <p:cNvSpPr/>
          <p:nvPr/>
        </p:nvSpPr>
        <p:spPr>
          <a:xfrm>
            <a:off x="4674647" y="994295"/>
            <a:ext cx="64459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我回来了！我就没走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8A24298-FA33-45AE-98B1-C4635AB4C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20798"/>
            <a:ext cx="5070891" cy="445430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3BA0E7E-D073-43BF-B519-422675DDF798}"/>
              </a:ext>
            </a:extLst>
          </p:cNvPr>
          <p:cNvSpPr/>
          <p:nvPr/>
        </p:nvSpPr>
        <p:spPr>
          <a:xfrm>
            <a:off x="4326794" y="2889119"/>
            <a:ext cx="7141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跑路了兄弟，跑路了！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656DBB0-068F-4AE3-9ED7-FA9DAB32B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96000" y="11546"/>
            <a:ext cx="5070890" cy="520650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DA3A13A-8D0C-4866-8667-FCB84EB26279}"/>
              </a:ext>
            </a:extLst>
          </p:cNvPr>
          <p:cNvSpPr/>
          <p:nvPr/>
        </p:nvSpPr>
        <p:spPr>
          <a:xfrm>
            <a:off x="2380446" y="972180"/>
            <a:ext cx="9296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♿机甲变身！帅</a:t>
            </a:r>
            <a:r>
              <a:rPr lang="en-US" altLang="zh-CN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OttO</a:t>
            </a:r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帅！♿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C799E1A-20A7-4506-A8AE-B4FB190C5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781" y="-5557"/>
            <a:ext cx="9548219" cy="536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61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36 -0.01435 L 0.09336 -0.01412 C 0.0931 -0.01944 0.09258 -0.02476 0.09258 -0.03009 C 0.09127 -0.18125 0.09661 -0.23564 0.09114 -0.17662 C 0.09127 -0.15902 0.09141 -0.14143 0.0918 -0.12384 C 0.09206 -0.11365 0.09336 -0.09351 0.09336 -0.09328 C 0.09349 -0.07407 0.09362 -0.05486 0.09401 -0.03541 C 0.09414 -0.02963 0.09336 -0.02338 0.09479 -0.01828 C 0.09583 -0.01458 0.09531 -0.02615 0.09557 -0.03009 C 0.09479 -0.10463 0.09427 -0.11018 0.09557 -0.18333 C 0.09557 -0.18726 0.09609 -0.1912 0.09622 -0.19513 C 0.09648 -0.19953 0.09661 -0.20393 0.097 -0.20833 C 0.09726 -0.21157 0.09818 -0.21435 0.09844 -0.21759 C 0.09883 -0.2206 0.09883 -0.22384 0.09922 -0.22685 C 0.09961 -0.23032 0.10065 -0.23726 0.10065 -0.23703 C 0.10052 -0.19259 0.10039 -0.14768 0.1 -0.10277 C 0.09961 -0.05925 0.09935 -0.07175 0.09844 -0.09074 C 0.0987 -0.1287 0.09883 -0.16643 0.09922 -0.20439 C 0.09922 -0.20671 0.09961 -0.20879 0.1 -0.21088 C 0.10013 -0.21226 0.10052 -0.21365 0.10065 -0.21504 C 0.10417 -0.19351 0.10208 -0.20208 0.10586 -0.18842 C 0.10638 -0.18333 0.10664 -0.17777 0.10742 -0.17268 C 0.11315 -0.13356 0.10781 -0.18263 0.11263 -0.14375 C 0.11315 -0.13842 0.11354 -0.1331 0.11406 -0.12777 C 0.11641 -0.07291 0.11263 -0.15092 0.11706 -0.09213 C 0.11758 -0.08518 0.11758 -0.078 0.11771 -0.07106 C 0.11797 -0.05486 0.1181 -0.03842 0.11849 -0.02222 C 0.11862 -0.01736 0.11901 -0.0125 0.11927 -0.00763 C 0.11953 0.0007 0.12005 0.0257 0.12005 0.01737 C 0.12005 0.00811 0.11966 -0.00115 0.11927 -0.01041 C 0.11914 -0.01388 0.11875 -0.01736 0.11849 -0.02083 C 0.1181 -0.02731 0.11732 -0.03958 0.11706 -0.04606 C 0.11627 -0.06064 0.11432 -0.103 0.11406 -0.11597 C 0.1138 -0.12824 0.11367 -0.1405 0.11328 -0.15277 C 0.11315 -0.15856 0.11276 -0.16435 0.11263 -0.17013 C 0.11185 -0.18842 0.11107 -0.20902 0.11107 -0.22685 C 0.11107 -0.23379 0.11146 -0.21273 0.11185 -0.20578 C 0.11198 -0.20347 0.11237 -0.20138 0.11263 -0.19907 C 0.11315 -0.19282 0.11471 -0.17037 0.11484 -0.16875 L 0.11627 -0.13958 C 0.11601 -0.09745 0.11627 -0.05509 0.11549 -0.01296 C 0.11549 -0.00972 0.11445 -0.01898 0.11406 -0.02222 C 0.11367 -0.02523 0.11354 -0.02847 0.11328 -0.03148 C 0.11289 -0.03634 0.11224 -0.0412 0.11185 -0.04606 C 0.11146 -0.05 0.11146 -0.05393 0.11107 -0.05787 C 0.11055 -0.06412 0.10963 -0.07013 0.10885 -0.07638 C 0.10716 -0.12037 0.10846 -0.10185 0.10586 -0.13171 C 0.1056 -0.13796 0.10534 -0.14398 0.10521 -0.15023 C 0.10312 -0.2118 0.10547 -0.20509 0.10299 -0.06319 C 0.10286 -0.05902 0.10169 -0.04513 0.10143 -0.04074 C 0.10117 -0.03449 0.10091 -0.02824 0.10065 -0.02222 C 0.10052 -0.02569 0.10026 -0.02916 0.1 -0.03287 C 0.09922 -0.04467 0.09779 -0.06828 0.09779 -0.06805 C 0.09805 -0.0868 0.09766 -0.10532 0.09844 -0.12384 C 0.09896 -0.13402 0.10052 -0.14398 0.10143 -0.15416 C 0.10182 -0.1574 0.10391 -0.18078 0.10443 -0.18449 L 0.10586 -0.19513 C 0.10612 -0.19861 0.10625 -0.20231 0.10664 -0.20578 C 0.10703 -0.20925 0.10807 -0.2199 0.10807 -0.2162 C 0.10898 -0.18287 0.10859 -0.1493 0.10885 -0.11597 C 0.10859 -0.09791 0.10846 -0.07986 0.10807 -0.0618 C 0.10794 -0.05439 0.1082 -0.04675 0.10742 -0.03935 C 0.10716 -0.0368 0.1069 -0.04467 0.10664 -0.04722 C 0.10638 -0.04953 0.10612 -0.05162 0.10586 -0.05393 C 0.1056 -0.05833 0.10547 -0.06273 0.10521 -0.06713 C 0.10495 -0.07013 0.10469 -0.07314 0.10443 -0.07638 C 0.10364 -0.08819 0.10221 -0.11203 0.10221 -0.1118 C 0.10195 -0.14675 0.1026 -0.18148 0.10143 -0.2162 C 0.10091 -0.23518 0.10104 -0.17847 0.10065 -0.15949 C 0.10065 -0.15856 0.09935 -0.11435 0.09922 -0.11203 C 0.09883 -0.10532 0.097 -0.10115 0.09622 -0.0949 C 0.08971 -0.04189 0.09713 -0.09606 0.09401 -0.07361 C 0.09375 -0.06967 0.09375 -0.06574 0.09336 -0.0618 C 0.09297 -0.05902 0.09232 -0.05648 0.0918 -0.05393 C 0.09154 -0.05254 0.09114 -0.05138 0.09114 -0.05 L 0.09336 -0.01435 Z " pathEditMode="relative" rAng="0" ptsTypes="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0417 L -0.00625 -0.00417 C -0.00365 -0.00278 -0.00091 -0.00116 0.00182 -0.00023 C 0.01328 0.00416 0.00403 -0.00116 0.01002 0.00254 C 0.04284 -0.00116 0.00846 0.00231 0.07903 -0.00023 C 0.08528 -0.00047 0.0914 -0.00116 0.09765 -0.00162 L 0.10364 -0.00278 C 0.10534 -0.00324 0.10703 -0.00394 0.10872 -0.00417 C 0.11198 -0.00486 0.11523 -0.00533 0.11849 -0.00556 L 0.21054 -0.00672 C 0.21367 -0.00718 0.21692 -0.00764 0.22018 -0.0081 C 0.22187 -0.00834 0.22356 -0.00926 0.22539 -0.00949 C 0.22955 -0.01019 0.23372 -0.01042 0.23802 -0.01088 C 0.23997 -0.01111 0.24192 -0.01181 0.24388 -0.01204 C 0.25351 -0.0132 0.27291 -0.01482 0.27291 -0.01482 C 0.27356 -0.01528 0.27435 -0.01574 0.27513 -0.01597 C 0.2789 -0.0176 0.2832 -0.01806 0.28698 -0.01875 C 0.29687 -0.02385 0.28802 -0.01898 0.29596 -0.02408 C 0.29739 -0.025 0.29882 -0.0257 0.30039 -0.02662 C 0.30104 -0.02709 0.30195 -0.02732 0.3026 -0.02801 C 0.30494 -0.03056 0.30677 -0.03264 0.30924 -0.03449 C 0.31002 -0.03519 0.3108 -0.03542 0.31145 -0.03588 C 0.3125 -0.03727 0.31341 -0.03866 0.31445 -0.03982 C 0.31692 -0.04306 0.31966 -0.04514 0.32109 -0.05047 C 0.32161 -0.05209 0.32226 -0.05394 0.32265 -0.05579 C 0.32565 -0.07014 0.3207 -0.05162 0.32487 -0.06621 C 0.32461 -0.07107 0.32474 -0.07616 0.32409 -0.08079 C 0.32395 -0.08241 0.32317 -0.08357 0.32265 -0.08472 C 0.32096 -0.08797 0.31914 -0.09097 0.31744 -0.09398 C 0.31666 -0.09537 0.31614 -0.09746 0.31523 -0.09792 C 0.30963 -0.10139 0.31653 -0.09676 0.3108 -0.10185 C 0.3095 -0.10301 0.30664 -0.10394 0.3056 -0.10463 C 0.30481 -0.10486 0.30403 -0.10556 0.30338 -0.10579 C 0.29635 -0.10556 0.28945 -0.10556 0.28255 -0.10463 C 0.27981 -0.10417 0.27174 -0.09653 0.2707 -0.09537 C 0.25065 -0.07454 0.26731 -0.09375 0.2595 -0.08218 C 0.25651 -0.07778 0.25729 -0.08125 0.25429 -0.07431 C 0.25364 -0.07269 0.25338 -0.0706 0.25286 -0.06898 C 0.25377 -0.06065 0.25442 -0.05209 0.25586 -0.04375 C 0.25612 -0.04167 0.25729 -0.04028 0.25807 -0.03843 C 0.26211 -0.02824 0.25599 -0.04236 0.2625 -0.02917 C 0.26354 -0.02709 0.26419 -0.02431 0.26549 -0.02269 C 0.26653 -0.0213 0.26797 -0.02107 0.26914 -0.02014 C 0.27044 -0.01898 0.27174 -0.0176 0.27291 -0.01597 C 0.27395 -0.01482 0.27474 -0.01297 0.27591 -0.01204 C 0.27721 -0.01111 0.27877 -0.01111 0.28034 -0.01088 C 0.28554 -0.01111 0.29075 -0.01111 0.29596 -0.01204 C 0.29726 -0.01227 0.29843 -0.01389 0.29961 -0.01482 C 0.30065 -0.01551 0.30156 -0.01644 0.3026 -0.01736 C 0.3039 -0.01852 0.30494 -0.02037 0.30625 -0.0213 C 0.31419 -0.02732 0.30872 -0.02084 0.31523 -0.02662 C 0.31601 -0.02732 0.31666 -0.02847 0.31744 -0.02917 C 0.3194 -0.03125 0.32148 -0.03241 0.32343 -0.03449 C 0.32409 -0.03542 0.32474 -0.03658 0.32565 -0.03727 C 0.32708 -0.03843 0.32864 -0.03889 0.33007 -0.03982 C 0.33763 -0.04468 0.3302 -0.04005 0.33672 -0.04514 C 0.3375 -0.0456 0.33828 -0.04607 0.33893 -0.04653 C 0.33945 -0.04769 0.33984 -0.04931 0.34049 -0.05047 C 0.34114 -0.05162 0.34218 -0.05185 0.3427 -0.05301 C 0.34323 -0.05417 0.34323 -0.05579 0.34349 -0.05695 C 0.34297 -0.05926 0.34297 -0.06227 0.34192 -0.06366 C 0.34023 -0.06574 0.33789 -0.06482 0.33593 -0.06621 C 0.33476 -0.06713 0.33359 -0.06829 0.33229 -0.06898 C 0.32968 -0.07037 0.325 -0.07107 0.32265 -0.07153 C 0.3194 -0.07246 0.31614 -0.07315 0.31302 -0.07431 C 0.30976 -0.07523 0.30664 -0.07732 0.30338 -0.07824 C 0.29869 -0.07917 0.29388 -0.07894 0.28919 -0.0794 L 0.26393 -0.08218 C 0.2608 -0.08264 0.25755 -0.0831 0.25429 -0.08334 C 0.24843 -0.08403 0.24244 -0.08426 0.23645 -0.08472 L 0.1095 -0.08079 C 0.10416 -0.08056 0.08229 -0.07801 0.07317 -0.07685 C 0.02448 -0.06158 0.0625 -0.07222 -0.05013 -0.07014 L -0.52982 -0.06227 C -0.55599 -0.06065 -0.5823 -0.05764 -0.60847 -0.05695 L -0.81263 -0.06088 C -0.8918 -0.04722 -0.88828 -0.09283 -0.88828 -0.02917 " pathEditMode="relative" ptsTypes="AAAAAAAAAAAAAAAAAAAAAA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9 -0.01505 L 0.54128 -0.03634 L 0.55091 -0.03218 C 0.55261 -0.03148 0.5543 -0.03033 0.55612 -0.02963 C 0.55782 -0.02894 0.55951 -0.02894 0.56133 -0.02824 C 0.57774 -0.02246 0.55521 -0.02871 0.57461 -0.02431 C 0.57982 -0.02315 0.57982 -0.02246 0.58581 -0.02037 C 0.5875 -0.01991 0.5892 -0.01945 0.59102 -0.01898 C 0.59961 -0.01713 0.59974 -0.01759 0.61029 -0.01644 L 0.68451 -0.01783 C 0.68854 -0.01783 0.69245 -0.0206 0.69649 -0.02176 C 0.69844 -0.02222 0.70039 -0.02246 0.70235 -0.02315 C 0.70795 -0.02431 0.70651 -0.02408 0.71133 -0.0257 C 0.71953 -0.0331 0.70769 -0.02269 0.71875 -0.03102 C 0.72904 -0.03866 0.71914 -0.03264 0.72539 -0.03634 L 0.73138 -0.04676 C 0.73438 -0.05232 0.73607 -0.0544 0.73802 -0.06134 L 0.74102 -0.07199 C 0.74128 -0.07361 0.74141 -0.07547 0.74167 -0.07709 C 0.74453 -0.09213 0.74219 -0.07639 0.74388 -0.08912 C 0.74349 -0.09352 0.74297 -0.09792 0.74245 -0.10232 C 0.74232 -0.10371 0.74206 -0.10509 0.74167 -0.10625 C 0.74128 -0.10764 0.74076 -0.10903 0.74024 -0.11019 C 0.73841 -0.11482 0.73789 -0.11644 0.73503 -0.11945 C 0.73438 -0.12014 0.7336 -0.12037 0.73282 -0.12084 C 0.73008 -0.12477 0.72917 -0.12662 0.72617 -0.12871 C 0.72513 -0.1294 0.72409 -0.1294 0.72318 -0.13009 C 0.72136 -0.13125 0.71979 -0.13287 0.71797 -0.13403 C 0.71693 -0.13449 0.70456 -0.14167 0.70091 -0.14329 L 0.69492 -0.14584 C 0.68672 -0.14537 0.67539 -0.15255 0.66823 -0.1419 C 0.66745 -0.14074 0.66654 -0.13959 0.66602 -0.13797 C 0.66537 -0.13634 0.66485 -0.13449 0.66446 -0.13264 C 0.6642 -0.13102 0.66394 -0.12917 0.6638 -0.12732 C 0.66446 -0.12037 0.66446 -0.11297 0.66602 -0.10625 C 0.66641 -0.1044 0.66797 -0.1044 0.66888 -0.10371 C 0.67045 -0.10255 0.67201 -0.10209 0.67344 -0.10093 C 0.67787 -0.09792 0.67591 -0.09908 0.6793 -0.09699 C 0.6836 -0.09838 0.68815 -0.09769 0.69193 -0.10093 C 0.69414 -0.10278 0.69649 -0.11158 0.69649 -0.11158 C 0.69662 -0.11366 0.69688 -0.11597 0.69714 -0.11806 C 0.69753 -0.12084 0.6987 -0.12616 0.6987 -0.12616 C 0.69844 -0.12917 0.6987 -0.13264 0.69792 -0.13542 C 0.69714 -0.13773 0.69545 -0.13889 0.69414 -0.14051 C 0.68438 -0.15347 0.68555 -0.15185 0.67123 -0.16042 L 0.66446 -0.16435 C 0.66224 -0.16343 0.6586 -0.16551 0.65782 -0.16181 C 0.65313 -0.13797 0.65664 -0.14074 0.66003 -0.13009 C 0.66055 -0.12824 0.66094 -0.12639 0.66146 -0.12477 C 0.66263 -0.12199 0.66524 -0.11852 0.66667 -0.1169 C 0.66823 -0.11505 0.66953 -0.11297 0.67123 -0.11158 C 0.67253 -0.11019 0.67409 -0.10972 0.67565 -0.1088 L 0.67787 -0.10764 C 0.68334 -0.10857 0.6888 -0.10834 0.69414 -0.11019 C 0.69519 -0.11065 0.69558 -0.1132 0.69649 -0.11412 C 0.69714 -0.11505 0.69792 -0.11505 0.6987 -0.11551 C 0.69961 -0.1206 0.70026 -0.12361 0.70091 -0.12871 C 0.70222 -0.14028 0.70091 -0.13287 0.70235 -0.14051 C 0.70209 -0.1419 0.70209 -0.14329 0.70157 -0.14445 C 0.69961 -0.15 0.69545 -0.15209 0.69271 -0.15509 C 0.69141 -0.15672 0.69037 -0.15926 0.68894 -0.16042 C 0.68659 -0.1625 0.68347 -0.16273 0.68086 -0.16435 C 0.67956 -0.16505 0.67839 -0.16621 0.67709 -0.1669 L 0.58282 -0.16574 L 0.32878 -0.16042 C 0.30534 -0.15556 0.27565 -0.14931 0.25313 -0.14329 C 0.24662 -0.14144 0.24024 -0.13912 0.23373 -0.13797 C 0.21602 -0.13472 0.19818 -0.1331 0.18034 -0.13009 L 0.14909 -0.12477 C 0.13698 -0.12292 0.12487 -0.12176 0.11276 -0.11945 C 0.09011 -0.11505 0.05495 -0.10533 0.03177 -0.09838 C 0.01797 -0.09422 0.00404 -0.09005 -0.00976 -0.08519 C -0.04336 -0.07315 -0.06484 -0.06111 -0.09961 -0.04422 L -0.11601 -0.03634 C -0.12187 -0.03357 -0.12799 -0.03148 -0.13385 -0.02824 C -0.13776 -0.02616 -0.14166 -0.02338 -0.1457 -0.02176 C -0.14961 -0.02014 -0.15364 -0.02037 -0.15755 -0.01898 C -0.16211 -0.01759 -0.1664 -0.01505 -0.17096 -0.01389 C -0.17903 -0.01158 -0.18724 -0.01019 -0.19544 -0.00857 C -0.20338 -0.00695 -0.2112 -0.00579 -0.21901 -0.00463 C -0.2289 -0.00301 -0.24153 -0.00139 -0.25169 -0.0007 C -0.27031 0.00069 -0.28802 0.00139 -0.30664 0.00208 C -0.31862 0.00625 -0.31093 0.00416 -0.32669 0.00602 C -0.34948 0.00856 -0.32448 0.00671 -0.36315 0.00856 C -0.40455 0.02037 -0.35091 0.00602 -0.39062 0.01389 C -0.39284 0.01435 -0.39505 0.01597 -0.39726 0.01666 C -0.40078 0.01736 -0.40416 0.01736 -0.40768 0.01782 C -0.40885 0.01828 -0.41015 0.01898 -0.41146 0.01921 C -0.42174 0.02129 -0.44166 0.02199 -0.44857 0.02199 C -0.44883 0.02199 -0.44857 0.02106 -0.44857 0.0206 " pathEditMode="relative" ptsTypes="AAAAAAAAAAAAAAAAAAAAAAAAAAAAAAAAAA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-0.00255 L -0.0056 -0.00255 C 0.01146 0.00347 0.00183 0.00208 0.02344 -0.00116 C 0.03334 -0.00625 0.0237 -0.00093 0.03529 -0.00903 C 0.03672 -0.01019 0.03828 -0.01065 0.03972 -0.01181 C 0.04375 -0.01458 0.04766 -0.01782 0.0517 -0.02083 C 0.05339 -0.02222 0.05521 -0.02315 0.0569 -0.025 C 0.05925 -0.02778 0.06094 -0.0294 0.06276 -0.03426 C 0.06407 -0.0375 0.06576 -0.04468 0.06576 -0.04468 C 0.06211 -0.05347 0.06537 -0.04769 0.05912 -0.05255 C 0.05651 -0.05463 0.05417 -0.05694 0.0517 -0.05926 C 0.05013 -0.06065 0.04883 -0.06296 0.04714 -0.06319 L 0.03972 -0.06458 C 0.0388 -0.06505 0.03776 -0.06597 0.03685 -0.06574 C 0.03399 -0.06551 0.03099 -0.06574 0.02865 -0.06319 C 0.02735 -0.06181 0.0237 -0.04815 0.02266 -0.04468 C 0.0224 -0.04213 0.02227 -0.03935 0.02188 -0.03681 C 0.02175 -0.03449 0.02136 -0.03241 0.02123 -0.03009 C 0.02097 -0.02708 0.02071 -0.02407 0.02045 -0.02083 C 0.02097 -0.01181 0.0211 -0.00231 0.02188 0.00671 C 0.02214 0.00833 0.02292 0.00949 0.02344 0.01065 C 0.02409 0.0125 0.02474 0.01458 0.02565 0.01597 C 0.02813 0.02037 0.0306 0.02292 0.03386 0.02523 C 0.03529 0.02639 0.03672 0.02731 0.03828 0.02801 C 0.04102 0.0287 0.04375 0.0287 0.04649 0.02917 C 0.06211 0.02546 0.07904 0.02569 0.09401 0.01481 C 0.09701 0.0125 0.1 0.00949 0.10287 0.00671 C 0.10638 0.00347 0.11328 -0.0037 0.11328 -0.0037 C 0.11433 -0.00602 0.11537 -0.0081 0.11628 -0.01042 C 0.11758 -0.01412 0.11732 -0.02245 0.11628 -0.025 C 0.11537 -0.02708 0.11328 -0.02569 0.11185 -0.02616 C 0.1086 -0.02454 0.10521 -0.02361 0.10209 -0.02083 C 0.10039 -0.01944 0.09909 -0.01667 0.09766 -0.01435 C 0.09662 -0.01227 0.09558 -0.01019 0.09466 -0.00764 C 0.09284 -0.00185 0.09258 0.00093 0.0918 0.00671 C 0.09271 0.01296 0.09323 0.01944 0.09466 0.02523 C 0.09558 0.0287 0.09701 0.03171 0.09844 0.03449 C 0.10261 0.04259 0.10625 0.04722 0.11185 0.05162 C 0.11446 0.0537 0.11719 0.05579 0.11992 0.05694 C 0.12331 0.05833 0.12696 0.0588 0.13034 0.05972 C 0.14597 0.05856 0.16628 0.05926 0.18308 0.0544 C 0.18659 0.05324 0.19011 0.05208 0.19349 0.05046 C 0.19779 0.04815 0.20612 0.04236 0.20612 0.04236 C 0.20703 0.0412 0.20808 0.03981 0.20912 0.03843 C 0.20977 0.0375 0.21081 0.03704 0.21133 0.03588 C 0.21354 0.03079 0.21446 0.02569 0.21576 0.01991 C 0.21654 0.01088 0.21745 0.00301 0.21576 -0.00648 C 0.21537 -0.00833 0.2138 -0.00833 0.21276 -0.00903 C 0.21016 -0.01088 0.20742 -0.01296 0.20456 -0.01435 C 0.20091 -0.0162 0.19714 -0.0169 0.19349 -0.01829 C 0.1875 -0.02083 0.18177 -0.025 0.17565 -0.02616 C 0.16732 -0.02801 0.15886 -0.02708 0.15039 -0.02755 C 0.14349 -0.02662 0.13646 -0.02708 0.12956 -0.025 C 0.11628 -0.0206 0.10925 -0.01412 0.09766 -0.00509 C 0.09466 -0.00023 0.08894 0.00602 0.08802 0.01481 C 0.08776 0.0169 0.08789 0.01968 0.0888 0.0213 C 0.08985 0.02338 0.0918 0.02292 0.09323 0.02384 C 0.09649 0.02616 0.09961 0.02894 0.10287 0.03056 C 0.10808 0.0331 0.11341 0.03495 0.11849 0.03843 C 0.12097 0.04028 0.12331 0.04236 0.12591 0.04375 C 0.12826 0.04514 0.13086 0.0456 0.13334 0.0463 C 0.14219 0.04907 0.14232 0.04884 0.15039 0.05046 C 0.15638 0.05 0.16237 0.05069 0.16823 0.04907 C 0.16927 0.04884 0.16953 0.04606 0.17045 0.04514 C 0.17162 0.04375 0.17292 0.04329 0.17422 0.04236 C 0.17969 0.03264 0.17709 0.03773 0.18308 0.02384 C 0.18477 0.01991 0.18685 0.01505 0.18828 0.01065 C 0.18907 0.0081 0.18972 0.00556 0.1905 0.00278 C 0.19076 -0.00023 0.19102 -0.00324 0.19128 -0.00648 C 0.19154 -0.00903 0.19206 -0.01157 0.19206 -0.01435 C 0.19206 -0.02222 0.19219 -0.03032 0.19128 -0.03819 C 0.19115 -0.03958 0.18972 -0.03889 0.18907 -0.03935 C 0.18477 -0.03773 0.18047 -0.03657 0.17644 -0.03426 C 0.17279 -0.03218 0.16654 -0.02454 0.1638 -0.02083 C 0.1612 -0.01759 0.1586 -0.01435 0.15638 -0.01042 C 0.14636 0.00741 0.15573 -0.0044 0.14961 0.00278 C 0.1487 0.00787 0.14779 0.0088 0.15196 0.01343 C 0.15339 0.01505 0.15534 0.01551 0.15703 0.01597 C 0.1625 0.01736 0.17344 0.01875 0.17344 0.01875 C 0.17617 0.01944 0.17891 0.0206 0.18164 0.0213 C 0.18399 0.02176 0.20078 0.02384 0.20235 0.02384 C 0.22813 0.03102 0.21758 0.02917 0.2655 0.02523 C 0.27005 0.025 0.27435 0.02245 0.27891 0.0213 C 0.28164 0.0206 0.28438 0.02037 0.28711 0.01991 C 0.29141 0.01782 0.29258 0.01736 0.29675 0.01481 C 0.2987 0.01343 0.30078 0.01227 0.30261 0.01065 C 0.30443 0.00926 0.30599 0.00694 0.30782 0.00556 C 0.31003 0.00347 0.31237 0.00208 0.31459 0.00023 C 0.31758 -0.00255 0.32071 -0.00532 0.32344 -0.00903 C 0.32709 -0.01389 0.32526 -0.01227 0.32865 -0.01435 C 0.33373 -0.02338 0.3319 -0.01921 0.33464 -0.02616 L 0.2737 -0.02755 C 0.27071 -0.02778 0.26771 -0.02847 0.26472 -0.02894 C 0.26055 -0.0294 0.25638 -0.02963 0.25209 -0.03009 C 0.24896 -0.03056 0.24571 -0.03102 0.24245 -0.03148 L 0.23138 -0.03287 L 0.17123 -0.03009 C 0.16823 -0.03009 0.16524 -0.02963 0.16224 -0.02894 C 0.14805 -0.02546 0.16003 -0.02639 0.14297 -0.02222 C 0.13959 -0.02153 0.13607 -0.02153 0.13255 -0.02083 C 0.12149 -0.01898 0.11042 -0.01551 0.09922 -0.01435 L 0.07461 -0.01181 C 0.05235 -0.0088 0.04336 -0.00648 0.02045 -0.00255 L -0.01224 0.00278 L -0.04271 0.00671 C -0.05768 0.00833 -0.1108 0.01134 -0.12356 0.01204 L -0.29883 0.0081 C -0.32526 0.00602 -0.3513 -0.00324 -0.3776 -0.00764 C -0.40508 -0.0125 -0.43242 -0.01782 -0.46002 -0.01968 C -0.53893 -0.02477 -0.61797 -0.02569 -0.69687 -0.02894 L -0.8483 -0.025 C -0.85495 -0.02477 -0.86159 -0.02384 -0.86836 -0.02361 L -0.91653 -0.02222 C -0.92226 -0.02083 -0.92799 -0.01921 -0.93359 -0.01829 L -0.94179 -0.0169 C -0.94401 -0.01667 -0.94687 -0.01852 -0.94857 -0.01574 L -0.94857 -0.00509 " pathEditMode="relative" ptsTypes="AAAAAAAAAAAAAAAAAAAAAAAAAAAAAAAAAAAAAAAAAAAAAAAAAAAAAAAAAAAAAAAAAAAAAAAAAAAAAAAAAAAAAAAAAAAAAAAAAAAAAAAAAAAAAAAAAAAAA">
                                      <p:cBhvr>
                                        <p:cTn id="5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7EE134-D9AB-42B3-B8C3-BF37BE371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066" y="0"/>
            <a:ext cx="1580934" cy="1388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131B9AD-C29C-41DF-956F-F77AACE15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93790" y="-280137"/>
            <a:ext cx="1898210" cy="194897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547DB93-8C87-4A98-9558-7BC7AB1C613F}"/>
              </a:ext>
            </a:extLst>
          </p:cNvPr>
          <p:cNvSpPr/>
          <p:nvPr/>
        </p:nvSpPr>
        <p:spPr>
          <a:xfrm>
            <a:off x="3579927" y="2695731"/>
            <a:ext cx="5032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5400" b="1" dirty="0">
                <a:ln/>
                <a:solidFill>
                  <a:schemeClr val="accent3"/>
                </a:solidFill>
              </a:rPr>
              <a:t>是</a:t>
            </a:r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入</a:t>
            </a: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类</a:t>
            </a:r>
            <a:r>
              <a:rPr lang="zh-CN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吗</a:t>
            </a: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？？？</a:t>
            </a:r>
            <a:endParaRPr lang="zh-CN" altLang="en-US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3809FCA-FF6E-45F4-A1E5-E42629227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612" y="1948975"/>
            <a:ext cx="10622086" cy="22303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26D9E1-B6B2-4632-9350-DACA17209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1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8295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0.0044 L -0.0099 0.0044 L -0.00404 0.00833 C -0.00248 0.00926 -0.00078 0.00926 0.00052 0.01088 L 0.00273 0.01365 C 0.01211 0.01319 0.02148 0.01296 0.03099 0.01227 C 0.03177 0.01227 0.03242 0.01157 0.0332 0.01088 C 0.03398 0.01018 0.03463 0.00903 0.03541 0.00833 C 0.03593 0.00694 0.03685 0.00578 0.03685 0.0044 C 0.03724 -0.00371 0.03737 -0.0088 0.03385 -0.01297 C 0.0332 -0.01366 0.03242 -0.01366 0.03164 -0.01412 C 0.02526 -0.02176 0.03333 -0.01273 0.02721 -0.01806 C 0.02643 -0.01875 0.02591 -0.02037 0.025 -0.02084 C 0.02161 -0.02222 0.01458 -0.02338 0.01458 -0.02338 C 0.01354 -0.02431 0.01276 -0.0257 0.01158 -0.02616 C 0.00507 -0.02847 -0.00013 -0.02685 -0.0069 -0.02616 C -0.01381 -0.02408 -0.00912 -0.02593 -0.01511 -0.02199 C -0.01654 -0.02107 -0.01823 -0.0206 -0.01953 -0.01945 C -0.02123 -0.01806 -0.02227 -0.01505 -0.02396 -0.01412 C -0.02917 -0.01181 -0.02605 -0.01297 -0.03373 -0.01158 C -0.03464 -0.01111 -0.03568 -0.01065 -0.03659 -0.01019 C -0.03737 -0.00972 -0.03815 -0.00926 -0.03894 -0.0088 C -0.04297 -0.00741 -0.04675 -0.00741 -0.05078 -0.00486 C -0.05157 -0.0044 -0.05222 -0.00371 -0.053 -0.00371 C -0.05573 -0.00301 -0.05847 -0.00278 -0.0612 -0.00232 C -0.06315 -0.00185 -0.06511 -0.00116 -0.06706 -0.00093 C -0.07396 -0.00023 -0.08099 -0.00023 -0.08789 0.00023 C -0.0918 0.00069 -0.09584 0.00115 -0.09974 0.00162 L -0.13985 0.00023 C -0.14063 0.00023 -0.14128 -0.0007 -0.14206 -0.00093 C -0.14336 -0.00162 -0.14453 -0.00209 -0.14584 -0.00232 C -0.14922 -0.00301 -0.15274 -0.00347 -0.15625 -0.00371 L -0.22383 -0.00486 L -0.23347 -0.00625 C -0.23542 -0.00648 -0.23737 -0.00764 -0.23933 -0.00764 C -0.24258 -0.00764 -0.24584 -0.00672 -0.24909 -0.00625 C -0.25 -0.00486 -0.25105 -0.00371 -0.25196 -0.00232 C -0.253 -0.0007 -0.25391 0.00139 -0.25495 0.00301 C -0.25638 0.00486 -0.25795 0.00648 -0.25938 0.00833 C -0.26237 0.01157 -0.26081 0.01041 -0.26394 0.01227 C -0.26459 0.01319 -0.26537 0.01412 -0.26615 0.01481 C -0.2668 0.01551 -0.26784 0.01528 -0.26836 0.0162 C -0.26888 0.01713 -0.26862 0.01898 -0.26914 0.02014 C -0.26967 0.02129 -0.27058 0.02199 -0.27136 0.02268 C -0.27162 0.02407 -0.27175 0.02546 -0.27201 0.02685 C -0.27253 0.02847 -0.27318 0.03009 -0.27357 0.03194 C -0.27396 0.03449 -0.27409 0.03727 -0.27422 0.04004 C -0.27409 0.04467 -0.27422 0.04977 -0.27357 0.0544 C -0.27318 0.05648 -0.27214 0.0581 -0.27136 0.05972 C -0.26862 0.06528 -0.27006 0.0625 -0.2668 0.06504 C -0.26589 0.06574 -0.26485 0.0669 -0.26394 0.06759 C -0.26237 0.06875 -0.26016 0.06967 -0.25873 0.07037 C -0.25625 0.06944 -0.25378 0.06875 -0.25131 0.06759 C -0.25052 0.06736 -0.24974 0.0669 -0.24909 0.06643 C -0.24323 0.06134 -0.25013 0.06574 -0.24453 0.0625 C -0.24362 0.06111 -0.24271 0.05949 -0.24167 0.05833 C -0.24076 0.05764 -0.23959 0.05764 -0.23868 0.05717 C -0.23334 0.0544 -0.24024 0.05717 -0.23269 0.0544 C -0.22461 0.0449 -0.23711 0.05903 -0.22748 0.05046 C -0.22644 0.04953 -0.22565 0.04745 -0.22448 0.04653 C -0.22318 0.04537 -0.22149 0.04514 -0.22006 0.04398 C -0.21927 0.04328 -0.21862 0.04213 -0.21784 0.0412 C -0.2155 0.03889 -0.21459 0.03889 -0.21263 0.03588 C -0.20808 0.0294 -0.21289 0.03426 -0.20743 0.0294 C -0.20651 0.02708 -0.20456 0.02291 -0.20378 0.02014 C -0.2 0.00833 -0.20443 0.0206 -0.20078 0.01088 C -0.20052 0.00903 -0.2 0.0074 -0.2 0.00555 C -0.2 0.00115 -0.20026 -0.00324 -0.20078 -0.00764 C -0.20105 -0.00949 -0.2017 -0.01111 -0.20222 -0.01297 C -0.20326 -0.01621 -0.2043 -0.01829 -0.20599 -0.02084 C -0.20664 -0.02176 -0.20743 -0.02269 -0.20821 -0.02338 C -0.20886 -0.02408 -0.20964 -0.02431 -0.21042 -0.02477 C -0.21615 -0.03148 -0.21315 -0.02894 -0.21927 -0.03264 L -0.22162 -0.03403 L -0.22383 -0.03519 C -0.23373 -0.03496 -0.24362 -0.03472 -0.25352 -0.03403 C -0.2543 -0.03403 -0.25495 -0.0331 -0.25573 -0.03264 C -0.25743 -0.03172 -0.25912 -0.03056 -0.26094 -0.0301 C -0.26315 -0.0294 -0.26537 -0.02917 -0.26758 -0.02871 C -0.27214 -0.02639 -0.2767 -0.02431 -0.28099 -0.02084 C -0.28243 -0.01945 -0.28386 -0.01806 -0.28542 -0.0169 C -0.2862 -0.01621 -0.28698 -0.01597 -0.28763 -0.01551 C -0.28972 -0.01389 -0.29375 -0.00996 -0.29506 -0.00764 C -0.29701 -0.00417 -0.29753 -0.00371 -0.29883 0.00023 C -0.29987 0.0037 -0.30183 0.01088 -0.30183 0.01088 C -0.30131 0.02153 -0.30105 0.03217 -0.30026 0.04259 C -0.3 0.04676 -0.29766 0.05231 -0.29662 0.05578 C -0.29597 0.0574 -0.29571 0.05949 -0.29506 0.06111 C -0.29388 0.06435 -0.29167 0.06921 -0.28985 0.07153 C -0.28855 0.07361 -0.28685 0.07523 -0.28542 0.07685 C -0.2849 0.07824 -0.28464 0.07986 -0.28399 0.08078 C -0.28203 0.08379 -0.27787 0.08657 -0.27578 0.08889 C -0.27474 0.08981 -0.27383 0.09143 -0.27279 0.09282 C -0.26719 0.0993 -0.2711 0.09421 -0.26615 0.0993 C -0.25625 0.10926 -0.26198 0.10532 -0.25417 0.10995 C -0.24701 0.11944 -0.25065 0.11643 -0.24388 0.12037 C -0.23868 0.12731 -0.24323 0.12245 -0.23789 0.12569 C -0.23542 0.12731 -0.23282 0.12893 -0.23047 0.13102 C -0.22683 0.13426 -0.22852 0.1331 -0.22526 0.13495 C -0.21888 0.14259 -0.22696 0.13356 -0.22084 0.13889 C -0.21953 0.14004 -0.21836 0.14166 -0.21706 0.14282 C -0.21641 0.14352 -0.21563 0.14375 -0.21485 0.14421 C -0.21289 0.14583 -0.21094 0.14815 -0.20899 0.14953 C -0.20769 0.15046 -0.20638 0.15115 -0.20521 0.15208 C -0.19818 0.15833 -0.2043 0.1544 -0.19922 0.1574 C -0.19727 0.15972 -0.19558 0.16273 -0.19336 0.16412 C -0.19141 0.16528 -0.1892 0.16643 -0.18737 0.16805 C -0.18607 0.16921 -0.18503 0.17083 -0.18373 0.17199 C -0.18203 0.17338 -0.18021 0.1743 -0.17852 0.17592 C -0.17149 0.18217 -0.17761 0.17824 -0.17253 0.18125 C -0.17162 0.1824 -0.17058 0.18379 -0.16953 0.18518 C -0.16888 0.18611 -0.1681 0.1868 -0.16732 0.18773 C -0.15808 0.20023 -0.16381 0.19375 -0.1569 0.20092 C -0.15651 0.20278 -0.15612 0.20486 -0.15547 0.20625 C -0.15547 0.20625 -0.14623 0.22268 -0.14584 0.22338 C -0.14453 0.22569 -0.14323 0.22754 -0.14206 0.23009 C -0.14037 0.23403 -0.13894 0.23842 -0.13685 0.2419 L -0.13164 0.25115 C -0.12826 0.2574 -0.1306 0.25254 -0.128 0.25903 C -0.12761 0.25995 -0.12474 0.26666 -0.12422 0.26828 C -0.1237 0.27083 -0.12279 0.27615 -0.12279 0.27615 C -0.12305 0.28426 -0.12279 0.29213 -0.12357 0.3 C -0.12383 0.30301 -0.12513 0.30509 -0.12578 0.30787 C -0.12631 0.31041 -0.1267 0.31319 -0.12722 0.31574 L -0.12878 0.32384 C -0.1293 0.32662 -0.12956 0.32963 -0.13099 0.33171 C -0.13412 0.33657 -0.13464 0.33657 -0.13763 0.33819 C -0.13842 0.33819 -0.14571 0.3368 -0.14727 0.33565 C -0.14935 0.33426 -0.15118 0.33171 -0.15326 0.33032 C -0.15404 0.32986 -0.15469 0.3294 -0.15547 0.32893 L -0.16146 0.32639 C -0.16185 0.325 -0.16237 0.32361 -0.16289 0.32245 C -0.16498 0.31782 -0.1668 0.31713 -0.1681 0.31065 C -0.16993 0.30092 -0.16914 0.30532 -0.17032 0.29745 C -0.1698 0.28935 -0.1694 0.28148 -0.16888 0.27361 C -0.16875 0.27176 -0.16849 0.2699 -0.1681 0.26828 C -0.16732 0.26551 -0.16602 0.26319 -0.16511 0.26041 C -0.16459 0.25879 -0.1642 0.25671 -0.16368 0.25509 C -0.16276 0.25231 -0.16159 0.25 -0.16068 0.24722 C -0.15886 0.2419 -0.15717 0.23657 -0.15547 0.23125 C -0.15443 0.22824 -0.15365 0.225 -0.15248 0.22222 C -0.15052 0.2169 -0.14844 0.21157 -0.14662 0.20625 C -0.14453 0.20069 -0.14258 0.1949 -0.14063 0.18912 C -0.13972 0.18634 -0.13828 0.18403 -0.13763 0.18125 C -0.13711 0.17893 -0.13685 0.17662 -0.1362 0.17453 C -0.1349 0.17083 -0.13164 0.16412 -0.13164 0.16412 C -0.13151 0.16227 -0.13125 0.16041 -0.13099 0.15879 C -0.13047 0.15602 -0.1293 0.15 -0.12878 0.14815 C -0.12787 0.1449 -0.12683 0.1419 -0.12578 0.13889 C -0.12396 0.13379 -0.12396 0.13495 -0.12201 0.12847 C -0.11706 0.11041 -0.12448 0.13356 -0.11836 0.11528 C -0.11797 0.11134 -0.11758 0.10602 -0.1168 0.10208 C -0.11407 0.08703 -0.11641 0.10278 -0.11459 0.09004 C -0.11485 0.08171 -0.11472 0.07338 -0.11537 0.06504 C -0.1155 0.06342 -0.11615 0.06203 -0.1168 0.06111 C -0.11745 0.06018 -0.11836 0.06018 -0.11914 0.05972 C -0.12461 0.05301 -0.11758 0.06088 -0.12422 0.05578 C -0.12513 0.05509 -0.12565 0.0537 -0.12657 0.05324 C -0.12774 0.05231 -0.12904 0.05231 -0.13021 0.05185 C -0.13946 0.04745 -0.12995 0.05069 -0.13907 0.04791 C -0.14467 0.04421 -0.14532 0.04328 -0.15105 0.0412 C -0.15469 0.04004 -0.15925 0.03958 -0.16289 0.03865 C -0.17344 0.03588 -0.15821 0.03865 -0.17175 0.03588 C -0.18334 0.03379 -0.18828 0.03426 -0.20222 0.03333 C -0.23685 0.02615 -0.18217 0.03703 -0.24753 0.02801 C -0.26289 0.02592 -0.25404 0.02708 -0.27422 0.02546 C -0.28086 0.02569 -0.30313 0.02615 -0.31368 0.02801 C -0.31472 0.02824 -0.31563 0.02893 -0.31667 0.0294 C -0.32019 0.03055 -0.32331 0.03125 -0.32696 0.03194 C -0.32826 0.03287 -0.32943 0.03403 -0.33073 0.03472 C -0.3319 0.03541 -0.33321 0.03541 -0.33438 0.03588 C -0.3362 0.0368 -0.33789 0.03773 -0.33959 0.03865 C -0.34063 0.03912 -0.34167 0.03935 -0.34258 0.04004 C -0.34779 0.04305 -0.3448 0.04166 -0.34935 0.04514 C -0.35 0.04583 -0.35078 0.04606 -0.35157 0.04653 C -0.35222 0.04745 -0.35287 0.04861 -0.35378 0.04907 C -0.35521 0.05 -0.35677 0.05 -0.35821 0.05046 C -0.35899 0.05069 -0.35964 0.05139 -0.36042 0.05185 C -0.36185 0.05254 -0.36563 0.05347 -0.36706 0.0544 C -0.3681 0.05509 -0.36901 0.05648 -0.37006 0.05717 C -0.37188 0.0581 -0.37761 0.05926 -0.37904 0.05972 C -0.3849 0.06157 -0.38256 0.06203 -0.39089 0.0625 C -0.40743 0.06319 -0.42409 0.06319 -0.44063 0.06365 C -0.45196 0.06875 -0.43568 0.0618 -0.46667 0.06643 C -0.46823 0.06666 -0.46967 0.06805 -0.4711 0.06898 C -0.47253 0.0699 -0.475 0.07245 -0.47631 0.0743 C -0.48203 0.08264 -0.47513 0.0743 -0.48073 0.08078 C -0.48256 0.09074 -0.47982 0.07893 -0.48373 0.0875 C -0.48425 0.08865 -0.48412 0.09028 -0.48438 0.09143 C -0.4849 0.09282 -0.48542 0.09421 -0.48594 0.09537 C -0.48842 0.10139 -0.48985 0.10324 -0.49193 0.10995 C -0.49584 0.12291 -0.49141 0.11041 -0.49414 0.12176 C -0.4944 0.12315 -0.49506 0.12453 -0.49558 0.12569 C -0.49584 0.12754 -0.49597 0.1294 -0.49636 0.13102 C -0.49909 0.14699 -0.49688 0.13217 -0.49857 0.14421 C -0.50118 0.18657 -0.49883 0.14606 -0.5 0.24583 C -0.50013 0.25463 -0.50013 0.28078 -0.50157 0.29467 C -0.5017 0.29606 -0.50209 0.29722 -0.50222 0.29861 C -0.503 0.3044 -0.50261 0.30578 -0.50443 0.31065 C -0.50508 0.31203 -0.50599 0.31319 -0.50677 0.31458 C -0.51276 0.32754 -0.50873 0.32222 -0.51342 0.32778 C -0.51394 0.32893 -0.5142 0.33055 -0.51485 0.33171 C -0.5194 0.33958 -0.5181 0.33611 -0.52162 0.34097 C -0.53047 0.35278 -0.51927 0.33935 -0.53047 0.35139 C -0.53203 0.35324 -0.53321 0.35648 -0.5349 0.35671 L -0.54167 0.3581 C -0.5448 0.35764 -0.54805 0.3574 -0.55131 0.35671 C -0.55209 0.35648 -0.55274 0.35578 -0.55352 0.35555 C -0.55495 0.35486 -0.55651 0.35463 -0.55795 0.35416 C -0.55873 0.3537 -0.55951 0.35347 -0.56016 0.35278 C -0.56302 0.35023 -0.56485 0.34815 -0.56693 0.34352 C -0.56797 0.3412 -0.56862 0.33796 -0.5698 0.33565 C -0.57136 0.3331 -0.57305 0.33078 -0.57435 0.32778 C -0.575 0.32592 -0.57565 0.32384 -0.57657 0.32245 C -0.57839 0.31944 -0.58073 0.31759 -0.58243 0.31458 C -0.58321 0.31319 -0.58386 0.3118 -0.58464 0.31065 C -0.58607 0.30856 -0.5892 0.30532 -0.5892 0.30532 C -0.58946 0.30393 -0.58959 0.30254 -0.58985 0.30139 C -0.59024 0.3 -0.59128 0.29884 -0.59141 0.29745 C -0.59154 0.2912 -0.59102 0.28495 -0.59063 0.27893 C -0.5905 0.27754 -0.59037 0.27615 -0.58985 0.275 C -0.58802 0.2699 -0.58685 0.26365 -0.58399 0.26041 C -0.58203 0.2581 -0.57969 0.25671 -0.578 0.2537 C -0.57696 0.25208 -0.57618 0.24977 -0.575 0.24861 C -0.57266 0.24583 -0.57006 0.24421 -0.56758 0.2419 C -0.56615 0.24051 -0.56446 0.23981 -0.56315 0.23796 C -0.56211 0.23657 -0.5612 0.23518 -0.56016 0.23403 C -0.5569 0.23055 -0.55495 0.2294 -0.55131 0.22731 C -0.55065 0.22708 -0.54467 0.22384 -0.5431 0.22338 C -0.54102 0.22268 -0.53386 0.22129 -0.53203 0.22083 C -0.51797 0.21782 -0.53334 0.22106 -0.51641 0.21805 C -0.50144 0.21551 -0.51732 0.21828 -0.50677 0.21551 C -0.50456 0.21504 -0.50222 0.21458 -0.5 0.21412 C -0.49584 0.21458 -0.49154 0.21458 -0.48737 0.21551 C -0.48607 0.21574 -0.4849 0.21736 -0.48373 0.21805 C -0.48295 0.21875 -0.48217 0.21898 -0.48151 0.21944 C -0.47891 0.22153 -0.4767 0.22477 -0.47409 0.22615 L -0.46888 0.2287 C -0.46003 0.24051 -0.47123 0.22662 -0.46289 0.23403 C -0.46081 0.23588 -0.45899 0.23842 -0.4569 0.24051 C -0.45547 0.24213 -0.45391 0.24305 -0.45248 0.24467 C -0.45144 0.2456 -0.45065 0.24745 -0.44948 0.24861 C -0.44857 0.24953 -0.44753 0.25 -0.44662 0.25115 C -0.44571 0.25231 -0.44519 0.25393 -0.4444 0.25509 C -0.44349 0.25625 -0.44232 0.25671 -0.44141 0.25787 C -0.43985 0.25949 -0.43842 0.26134 -0.43685 0.26296 C -0.43243 0.27384 -0.4375 0.26319 -0.42878 0.27361 C -0.42761 0.275 -0.42683 0.27731 -0.42578 0.27893 C -0.42461 0.28078 -0.42344 0.28264 -0.42201 0.28426 C -0.41888 0.28796 -0.41576 0.29166 -0.41237 0.29467 C -0.41094 0.29606 -0.40938 0.29722 -0.40795 0.29861 C -0.40612 0.30069 -0.40456 0.30324 -0.40274 0.30532 C -0.40157 0.30671 -0.40026 0.30787 -0.39909 0.30926 C -0.39805 0.31041 -0.39714 0.31203 -0.3961 0.31319 C -0.3944 0.31481 -0.39258 0.31574 -0.39089 0.31713 C -0.3892 0.31852 -0.38386 0.32477 -0.38269 0.32639 C -0.38112 0.32847 -0.37982 0.33078 -0.37826 0.3331 C -0.37761 0.33403 -0.3767 0.33472 -0.37605 0.33565 C -0.37526 0.3368 -0.37461 0.33842 -0.37383 0.33958 C -0.37292 0.34074 -0.37175 0.3412 -0.37084 0.34236 C -0.36849 0.34467 -0.36667 0.34861 -0.3642 0.35023 C -0.36342 0.35069 -0.36263 0.35069 -0.36185 0.35139 C -0.35886 0.35486 -0.35599 0.35856 -0.353 0.36203 C -0.35157 0.36389 -0.34961 0.36481 -0.34857 0.36736 C -0.34193 0.3824 -0.34545 0.37592 -0.33815 0.38703 C -0.32852 0.41782 -0.34284 0.37384 -0.32474 0.42014 C -0.32318 0.42407 -0.3224 0.42893 -0.3211 0.43333 C -0.31993 0.43703 -0.31849 0.44028 -0.31732 0.44398 C -0.31602 0.44815 -0.31524 0.45301 -0.31368 0.45717 C -0.31315 0.45833 -0.3125 0.45972 -0.31211 0.46111 C -0.31185 0.46227 -0.31185 0.46389 -0.31146 0.46504 C -0.31003 0.46782 -0.30782 0.46921 -0.30625 0.47153 C -0.30339 0.47592 -0.30352 0.47754 -0.30026 0.48078 C -0.29961 0.48148 -0.29883 0.48171 -0.29805 0.48217 C -0.29453 0.4868 -0.28946 0.49375 -0.2862 0.49676 C -0.28464 0.49791 -0.28321 0.49953 -0.28177 0.50069 C -0.28099 0.50115 -0.28021 0.50139 -0.27943 0.50208 C -0.278 0.50324 -0.27657 0.50463 -0.275 0.50602 C -0.27422 0.50717 -0.2737 0.50879 -0.27279 0.50995 C -0.27136 0.51157 -0.26862 0.51273 -0.2668 0.51389 C -0.26563 0.51458 -0.26433 0.51551 -0.26315 0.51643 C -0.26237 0.51713 -0.26172 0.51852 -0.26094 0.51921 C -0.25847 0.52106 -0.25586 0.52222 -0.25352 0.52453 C -0.25248 0.52523 -0.25157 0.52662 -0.25052 0.52708 C -0.24805 0.52824 -0.2431 0.52963 -0.2431 0.52963 C -0.23828 0.53403 -0.2375 0.53518 -0.23269 0.53773 C -0.22813 0.53981 -0.2293 0.53773 -0.22448 0.54166 C -0.2237 0.54213 -0.22318 0.54375 -0.22227 0.54421 C -0.22084 0.54514 -0.21927 0.5449 -0.21784 0.5456 C -0.21224 0.54745 -0.21654 0.54722 -0.20821 0.55092 C -0.20365 0.55278 -0.20625 0.55162 -0.20078 0.55486 C -0.2 0.55532 -0.19922 0.55555 -0.19857 0.55602 C -0.1948 0.55949 -0.1905 0.56342 -0.18672 0.56528 C -0.1849 0.5662 -0.18321 0.5669 -0.18151 0.56805 C -0.18021 0.56875 -0.17904 0.5699 -0.17774 0.5706 C -0.17683 0.57129 -0.17578 0.57129 -0.17474 0.57199 C -0.17253 0.57315 -0.17032 0.57453 -0.1681 0.57592 C -0.16667 0.57685 -0.16524 0.57801 -0.16368 0.57847 L -0.15912 0.57986 C -0.15847 0.58032 -0.15769 0.58078 -0.1569 0.58125 C -0.15599 0.58171 -0.15495 0.58194 -0.15404 0.5824 C -0.15105 0.58426 -0.14766 0.58472 -0.14506 0.58773 C -0.14362 0.58958 -0.14232 0.59213 -0.14063 0.59305 L -0.13399 0.59699 C -0.13243 0.59791 -0.13099 0.59861 -0.12943 0.59977 C -0.12826 0.60046 -0.12709 0.60162 -0.12578 0.60231 C -0.12435 0.60301 -0.12279 0.60301 -0.12136 0.6037 C -0.11953 0.6044 -0.11784 0.60555 -0.11615 0.60625 C -0.1142 0.60717 -0.11211 0.60787 -0.11016 0.60879 C -0.10938 0.60926 -0.10873 0.60995 -0.10795 0.61018 C -0.10495 0.61088 -0.10196 0.61111 -0.09909 0.61157 C -0.09675 0.61111 -0.0944 0.6118 -0.09232 0.61018 C -0.09128 0.60949 -0.09141 0.60671 -0.09089 0.60486 C -0.09037 0.60347 -0.08972 0.60231 -0.08933 0.60092 C -0.08855 0.59791 -0.08776 0.59375 -0.08711 0.59051 C -0.08685 0.5868 -0.08672 0.58333 -0.08646 0.57986 C -0.0862 0.57801 -0.08568 0.57639 -0.08568 0.57453 C -0.08568 0.54004 -0.08412 0.5493 -0.08789 0.5324 C -0.0892 0.51805 -0.08789 0.52963 -0.08933 0.52037 C -0.08972 0.51875 -0.08959 0.51666 -0.09011 0.51528 C -0.09063 0.51365 -0.09154 0.5125 -0.09232 0.51111 C -0.09258 0.5081 -0.09245 0.50486 -0.0931 0.50208 C -0.09349 0.50023 -0.09467 0.49953 -0.09532 0.49791 C -0.09584 0.49676 -0.09623 0.49537 -0.09675 0.49398 C -0.09844 0.49004 -0.10131 0.48379 -0.10352 0.48078 C -0.10925 0.47315 -0.10795 0.47615 -0.11237 0.47153 C -0.11315 0.47083 -0.11381 0.46967 -0.11459 0.46898 C -0.1155 0.46828 -0.11667 0.46828 -0.11758 0.46759 C -0.1267 0.46273 -0.11823 0.46666 -0.125 0.46365 C -0.12761 0.46412 -0.13308 0.46435 -0.1362 0.46643 C -0.14141 0.4699 -0.13711 0.46782 -0.14141 0.47153 C -0.15013 0.4794 -0.13907 0.46736 -0.15026 0.47963 C -0.15183 0.48125 -0.15326 0.4831 -0.15469 0.48472 C -0.15547 0.48565 -0.15625 0.48657 -0.1569 0.4875 C -0.15899 0.49004 -0.16068 0.49352 -0.16289 0.49537 L -0.16589 0.49791 C -0.16667 0.4993 -0.16732 0.50069 -0.1681 0.50208 C -0.16875 0.50301 -0.16953 0.5037 -0.17032 0.50463 C -0.17136 0.50578 -0.1724 0.50717 -0.17331 0.50856 C -0.17904 0.51759 -0.1737 0.51088 -0.17852 0.51643 C -0.17917 0.51828 -0.18008 0.5199 -0.18073 0.52176 C -0.18125 0.52338 -0.18151 0.52546 -0.18217 0.52708 C -0.18295 0.5287 -0.18412 0.52963 -0.18516 0.53102 C -0.18568 0.53287 -0.18594 0.53472 -0.18672 0.53634 C -0.18959 0.54328 -0.18881 0.53981 -0.1918 0.54421 C -0.19271 0.54537 -0.1931 0.54745 -0.19414 0.54815 C -0.19519 0.54907 -0.19662 0.54907 -0.19779 0.54953 C -0.19922 0.55092 -0.2017 0.55278 -0.203 0.55486 C -0.20482 0.55764 -0.20651 0.56088 -0.20821 0.56412 C -0.20899 0.56528 -0.20951 0.5669 -0.21042 0.56805 C -0.2112 0.56875 -0.21198 0.56967 -0.21263 0.5706 C -0.2142 0.57315 -0.21524 0.57685 -0.21706 0.57847 C -0.22084 0.58194 -0.21914 0.58009 -0.22227 0.58379 C -0.22279 0.58518 -0.22318 0.58657 -0.22383 0.58773 C -0.22526 0.59028 -0.22644 0.59074 -0.22826 0.59166 C -0.22956 0.5949 -0.23086 0.59861 -0.23269 0.60092 C -0.23386 0.60254 -0.23529 0.60324 -0.23646 0.60486 C -0.23802 0.6074 -0.23881 0.61203 -0.24089 0.61296 C -0.24336 0.61365 -0.24584 0.61435 -0.24831 0.61551 C -0.2517 0.6169 -0.25261 0.61736 -0.25651 0.61944 C -0.25795 0.62037 -0.25951 0.62106 -0.26094 0.62222 C -0.26485 0.62523 -0.26875 0.62893 -0.27279 0.63125 C -0.275 0.63264 -0.27735 0.63333 -0.27943 0.63541 C -0.28282 0.63819 -0.28282 0.63865 -0.28685 0.64051 C -0.28815 0.6412 -0.28946 0.64143 -0.29063 0.6419 C -0.29258 0.64282 -0.29453 0.64398 -0.29662 0.64444 C -0.30026 0.64537 -0.30404 0.64537 -0.30769 0.64583 C -0.30938 0.64629 -0.3112 0.64676 -0.31289 0.64722 C -0.3142 0.64745 -0.31537 0.64838 -0.31667 0.64861 C -0.32006 0.64907 -0.32357 0.6493 -0.32696 0.64977 C -0.32904 0.65069 -0.33099 0.65185 -0.33295 0.65254 C -0.33763 0.65416 -0.33542 0.65324 -0.33959 0.65509 C -0.34037 0.65602 -0.34102 0.6574 -0.3418 0.65764 C -0.34766 0.66088 -0.36029 0.6581 -0.36342 0.65764 C -0.36459 0.65694 -0.36589 0.65578 -0.36706 0.65509 C -0.3681 0.65463 -0.36914 0.65463 -0.37006 0.6537 C -0.37097 0.65278 -0.37149 0.65092 -0.37227 0.64977 C -0.37318 0.64861 -0.37435 0.64815 -0.37526 0.64722 C -0.37605 0.64629 -0.3767 0.64514 -0.37748 0.64444 C -0.38217 0.64097 -0.38386 0.64166 -0.38933 0.64051 C -0.39154 0.63935 -0.39219 0.63889 -0.39453 0.63796 C -0.40118 0.63565 -0.39688 0.63796 -0.40131 0.63541 C -0.40222 0.63403 -0.40313 0.6324 -0.4043 0.63125 C -0.40495 0.63055 -0.40573 0.63055 -0.40651 0.63009 C -0.4073 0.6294 -0.40795 0.62824 -0.40873 0.62731 C -0.40899 0.62615 -0.40912 0.62477 -0.40938 0.62338 C -0.41003 0.62153 -0.41263 0.61528 -0.41315 0.61412 C -0.41342 0.6125 -0.41368 0.61065 -0.41394 0.60879 C -0.41407 0.60764 -0.41446 0.60625 -0.41459 0.60486 C -0.41602 0.5956 -0.41485 0.60023 -0.41615 0.58912 C -0.41628 0.58773 -0.41667 0.58657 -0.41693 0.58518 C -0.41719 0.58287 -0.41732 0.58078 -0.41758 0.57847 C -0.41732 0.55995 -0.41745 0.54166 -0.41693 0.52315 C -0.4168 0.51944 -0.41654 0.51551 -0.41537 0.5125 L -0.41394 0.50856 C -0.41368 0.50717 -0.41342 0.50602 -0.41315 0.50463 C -0.41289 0.50278 -0.41289 0.50092 -0.41237 0.4993 C -0.41185 0.49768 -0.41094 0.49676 -0.41016 0.49537 C -0.40456 0.47222 -0.41042 0.4949 -0.40651 0.48217 C -0.4056 0.47963 -0.40521 0.47662 -0.4043 0.4743 C -0.40365 0.47291 -0.40274 0.47268 -0.40196 0.47153 C -0.40013 0.46875 -0.39883 0.46504 -0.39688 0.46227 C -0.39467 0.45949 -0.39336 0.4581 -0.39167 0.4544 C -0.39102 0.45324 -0.39076 0.45162 -0.39011 0.45046 C -0.3892 0.44861 -0.38802 0.44699 -0.38711 0.44514 C -0.38464 0.44004 -0.38672 0.44166 -0.38347 0.43588 C -0.38256 0.43449 -0.38151 0.43333 -0.38047 0.43194 C -0.37891 0.42384 -0.38034 0.42893 -0.37448 0.41875 L -0.37448 0.41875 C -0.37162 0.40856 -0.37487 0.41805 -0.37006 0.40949 C -0.36719 0.4044 -0.37006 0.40648 -0.36706 0.40023 C -0.36654 0.39907 -0.3655 0.39884 -0.36485 0.39768 C -0.36407 0.39606 -0.36342 0.39398 -0.36263 0.39236 C -0.35886 0.38472 -0.36042 0.38912 -0.35599 0.38194 C -0.34805 0.36875 -0.353 0.37384 -0.34701 0.36875 C -0.34636 0.36736 -0.34558 0.36597 -0.3448 0.36458 C -0.34414 0.36365 -0.34323 0.36319 -0.34258 0.36203 C -0.34102 0.35949 -0.33959 0.35671 -0.33815 0.35416 L -0.33217 0.34352 C -0.33151 0.34236 -0.33047 0.3412 -0.32995 0.33958 C -0.32943 0.33796 -0.3293 0.33565 -0.32852 0.33426 C -0.32774 0.33287 -0.32657 0.33264 -0.32552 0.33171 C -0.325 0.3294 -0.32474 0.32708 -0.32409 0.325 C -0.32344 0.32315 -0.32227 0.32176 -0.32175 0.3199 C -0.32123 0.3169 -0.32136 0.31365 -0.3211 0.31065 C -0.32084 0.30879 -0.32058 0.30694 -0.32032 0.30532 C -0.32006 0.30301 -0.3198 0.30092 -0.31953 0.29861 C -0.3194 0.29699 -0.31901 0.29514 -0.31888 0.29352 C -0.31615 0.26458 -0.31967 0.29653 -0.31732 0.27615 C -0.31758 0.26828 -0.31758 0.26041 -0.3181 0.25254 C -0.31823 0.25023 -0.32045 0.24282 -0.3211 0.24051 C -0.32136 0.23842 -0.32136 0.23611 -0.32175 0.23403 C -0.32292 0.22801 -0.32461 0.22685 -0.32631 0.22083 C -0.32891 0.21157 -0.32631 0.21898 -0.32995 0.21157 C -0.33073 0.20995 -0.33138 0.20787 -0.33217 0.20625 C -0.33308 0.20463 -0.33425 0.2037 -0.33516 0.20231 C -0.33946 0.1956 -0.33633 0.19815 -0.34037 0.1956 C -0.34297 0.19236 -0.34636 0.18773 -0.34935 0.18518 C -0.35052 0.18403 -0.35183 0.18333 -0.353 0.1824 C -0.35404 0.18078 -0.35482 0.17847 -0.35599 0.17731 C -0.35782 0.17523 -0.3599 0.17477 -0.36185 0.17338 C -0.36368 0.17199 -0.36537 0.17083 -0.36706 0.16921 C -0.37331 0.16412 -0.37227 0.16412 -0.37826 0.16018 C -0.37969 0.15903 -0.38125 0.15833 -0.38269 0.1574 C -0.38399 0.15671 -0.38516 0.15578 -0.38646 0.15486 C -0.38737 0.15393 -0.38842 0.15278 -0.38933 0.15208 C -0.39037 0.15162 -0.39141 0.15139 -0.39232 0.15092 C -0.39362 0.14953 -0.3948 0.14815 -0.3961 0.14676 C -0.39688 0.14606 -0.39753 0.1449 -0.39831 0.14421 C -0.39896 0.14352 -0.39987 0.14352 -0.40052 0.14282 C -0.40157 0.14213 -0.40248 0.1412 -0.40352 0.14028 C -0.40743 0.13611 -0.40378 0.13842 -0.40873 0.13634 C -0.41068 0.13449 -0.41276 0.1331 -0.41459 0.13102 C -0.41537 0.13009 -0.41602 0.12916 -0.41693 0.12847 C -0.41758 0.12778 -0.41836 0.12754 -0.41914 0.12708 C -0.42006 0.12639 -0.42097 0.125 -0.42201 0.12453 C -0.42331 0.12361 -0.42448 0.12361 -0.42578 0.12315 C -0.44167 0.10903 -0.42605 0.12176 -0.43842 0.11389 C -0.43946 0.11319 -0.44037 0.11203 -0.44141 0.11134 C -0.45287 0.10278 -0.44349 0.10995 -0.44948 0.10602 C -0.45078 0.10509 -0.45196 0.10393 -0.45326 0.10324 C -0.45469 0.10254 -0.45625 0.10231 -0.45769 0.10208 C -0.45847 0.10162 -0.45912 0.10092 -0.4599 0.10069 C -0.4612 0.10023 -0.4625 0.1 -0.46368 0.0993 C -0.46498 0.09861 -0.46615 0.09745 -0.46732 0.09676 C -0.46901 0.0956 -0.47084 0.09514 -0.47253 0.09398 C -0.47383 0.09328 -0.475 0.09213 -0.47631 0.09143 C -0.48217 0.08819 -0.47787 0.0919 -0.48295 0.08889 C -0.49024 0.08449 -0.48308 0.0875 -0.49037 0.08472 C -0.49167 0.08403 -0.49284 0.08287 -0.49414 0.08217 C -0.49493 0.08171 -0.50052 0.07893 -0.50222 0.07824 C -0.50378 0.07778 -0.50521 0.07754 -0.50677 0.07685 C -0.50873 0.07615 -0.51068 0.07523 -0.51263 0.0743 C -0.51615 0.07268 -0.51953 0.0699 -0.52305 0.06898 L -0.52826 0.06759 C -0.52995 0.0669 -0.53164 0.06574 -0.53347 0.06504 C -0.53516 0.06435 -0.53698 0.06412 -0.53868 0.06365 C -0.54011 0.06319 -0.54167 0.06296 -0.5431 0.0625 C -0.54974 0.05995 -0.54297 0.06065 -0.55495 0.05833 L -0.56237 0.05717 C -0.56849 0.05578 -0.56993 0.05509 -0.57657 0.0544 C -0.59532 0.05254 -0.61836 0.05231 -0.63594 0.05185 L -0.66342 0.05324 C -0.67188 0.0537 -0.6681 0.0544 -0.67605 0.05717 C -0.678 0.05787 -0.67995 0.0581 -0.68203 0.05833 C -0.6849 0.05903 -0.69506 0.06018 -0.69831 0.06111 C -0.72448 0.06805 -0.70078 0.06296 -0.71758 0.06643 C -0.71836 0.0669 -0.71914 0.06736 -0.7198 0.06759 C -0.72513 0.07014 -0.72696 0.0706 -0.73243 0.07291 C -0.73555 0.0743 -0.73581 0.07453 -0.7392 0.07569 C -0.74258 0.07662 -0.7461 0.07708 -0.74961 0.07824 C -0.75209 0.07916 -0.75443 0.08055 -0.75703 0.08078 C -0.77162 0.08264 -0.76394 0.08171 -0.77995 0.08356 C -0.78842 0.08727 -0.775 0.08148 -0.78894 0.08611 C -0.80339 0.09097 -0.78386 0.0875 -0.80599 0.09004 C -0.80912 0.0919 -0.81081 0.09282 -0.8142 0.09676 C -0.81485 0.09768 -0.81576 0.09838 -0.81641 0.0993 C -0.81719 0.10046 -0.81784 0.10208 -0.81862 0.10324 C -0.81888 0.10463 -0.81901 0.10602 -0.8194 0.10717 C -0.8198 0.10879 -0.82084 0.10972 -0.82084 0.11134 C -0.8211 0.11597 -0.82084 0.12106 -0.82006 0.12569 C -0.8198 0.12754 -0.81654 0.13148 -0.81563 0.1324 C -0.8142 0.13379 -0.81263 0.13495 -0.8112 0.13634 C -0.81042 0.13703 -0.80977 0.13819 -0.80899 0.13889 C -0.80782 0.14004 -0.80638 0.14051 -0.80521 0.14166 C -0.80443 0.14236 -0.80391 0.14375 -0.803 0.14421 C -0.80183 0.1449 -0.80052 0.14514 -0.79935 0.1456 C -0.79519 0.15046 -0.79805 0.14768 -0.79037 0.15092 C -0.78946 0.15115 -0.78842 0.15185 -0.78737 0.15208 C -0.78386 0.15347 -0.78073 0.15393 -0.77709 0.15486 C -0.77605 0.15532 -0.775 0.15555 -0.77409 0.15602 C -0.77253 0.15694 -0.7711 0.1581 -0.76967 0.15879 C -0.76771 0.15949 -0.76563 0.15972 -0.76368 0.16018 C -0.75105 0.16273 -0.7625 0.16018 -0.7444 0.16273 C -0.73256 0.16435 -0.74245 0.16435 -0.72722 0.16528 C -0.71732 0.16597 -0.70743 0.1662 -0.69753 0.16666 C -0.69688 0.16713 -0.6961 0.16782 -0.69532 0.16805 C -0.69245 0.16898 -0.68933 0.16898 -0.68646 0.1706 L -0.68203 0.17338 L -0.67526 0.17731 L -0.67305 0.17847 C -0.67162 0.18125 -0.66953 0.18449 -0.66862 0.18773 C -0.6681 0.18935 -0.66836 0.19143 -0.66784 0.19305 C -0.66732 0.19514 -0.66628 0.19653 -0.66563 0.19838 C -0.66407 0.20231 -0.66237 0.20602 -0.6612 0.21018 C -0.66068 0.21203 -0.66016 0.21365 -0.65964 0.21551 C -0.65912 0.21805 -0.6586 0.22199 -0.65821 0.22477 C -0.65847 0.23171 -0.65795 0.23912 -0.65899 0.24583 C -0.65925 0.24838 -0.66081 0.24977 -0.66198 0.25115 C -0.66472 0.25486 -0.67084 0.25972 -0.67383 0.2618 C -0.67605 0.26319 -0.67826 0.26412 -0.68047 0.26574 C -0.68477 0.26875 -0.68724 0.27153 -0.69089 0.27615 C -0.69193 0.27754 -0.69284 0.27893 -0.69388 0.28009 C -0.6948 0.28125 -0.69584 0.28194 -0.69688 0.28287 C -0.69883 0.28495 -0.70065 0.28796 -0.70274 0.28935 C -0.70664 0.29213 -0.71055 0.29514 -0.71459 0.29606 C -0.71732 0.29676 -0.72006 0.29699 -0.72279 0.29745 C -0.73763 0.30393 -0.7267 0.3 -0.75625 0.29861 C -0.75795 0.29791 -0.75977 0.29699 -0.76146 0.29606 C -0.76289 0.29514 -0.76433 0.29398 -0.76589 0.29352 C -0.76758 0.29259 -0.7694 0.29259 -0.7711 0.29213 C -0.7724 0.29166 -0.77357 0.2912 -0.77474 0.29074 C -0.78321 0.2912 -0.79167 0.2912 -0.8 0.29213 C -0.80078 0.29213 -0.8017 0.29259 -0.80222 0.29352 C -0.80677 0.29953 -0.80586 0.2993 -0.80821 0.30532 C -0.80964 0.30879 -0.81263 0.31574 -0.81263 0.31574 C -0.81289 0.31805 -0.81315 0.32037 -0.81342 0.32245 C -0.81368 0.3243 -0.8142 0.32592 -0.8142 0.32778 C -0.8142 0.32986 -0.81381 0.33217 -0.81342 0.33426 C -0.81237 0.33935 -0.81068 0.33935 -0.80821 0.34236 C -0.80717 0.34352 -0.80625 0.3449 -0.80521 0.34629 C -0.80456 0.34722 -0.80378 0.34815 -0.803 0.34884 C -0.80157 0.35 -0.80013 0.35092 -0.79857 0.35139 C -0.79675 0.35208 -0.79375 0.35301 -0.79193 0.35416 C -0.78815 0.35625 -0.78464 0.35972 -0.78073 0.36065 C -0.76302 0.36528 -0.79037 0.35833 -0.76888 0.36342 C -0.76706 0.36389 -0.75508 0.36713 -0.75183 0.36736 C -0.74141 0.36805 -0.73099 0.36828 -0.72058 0.36875 C -0.71719 0.36898 -0.71368 0.36921 -0.71016 0.3699 C -0.70899 0.37014 -0.70769 0.37106 -0.70651 0.37129 C -0.7043 0.37176 -0.70209 0.37222 -0.69974 0.37268 C -0.69753 0.37338 -0.69532 0.37453 -0.6931 0.37523 C -0.69076 0.37615 -0.68425 0.37731 -0.68203 0.37778 C -0.67852 0.3787 -0.675 0.37893 -0.67162 0.38055 L -0.66563 0.3831 C -0.65834 0.3919 -0.66146 0.38958 -0.65677 0.39236 C -0.65417 0.3993 -0.65651 0.39375 -0.65222 0.40023 C -0.65144 0.40162 -0.65078 0.40301 -0.65 0.4044 C -0.64831 0.40694 -0.64636 0.40926 -0.6448 0.41227 C -0.6431 0.41551 -0.64219 0.41967 -0.64037 0.42268 L -0.63815 0.42662 C -0.63659 0.43796 -0.63555 0.44028 -0.63737 0.45324 C -0.63776 0.45532 -0.63894 0.45671 -0.63959 0.45833 C -0.6418 0.46365 -0.64011 0.4618 -0.64336 0.46365 L -0.65521 0.46227 L -0.67305 0.45972 C -0.67982 0.45671 -0.67448 0.45879 -0.68711 0.45717 C -0.69011 0.45671 -0.6931 0.45625 -0.6961 0.45578 C -0.71693 0.45185 -0.68203 0.45787 -0.70795 0.45185 C -0.71342 0.45046 -0.71888 0.45023 -0.72435 0.44907 C -0.72657 0.44884 -0.72878 0.44791 -0.73099 0.44791 C -0.73789 0.44745 -0.7448 0.44791 -0.75183 0.44791 L -0.81641 0.43588 L -0.81862 0.43588 C -0.82865 0.45694 -0.82058 0.43773 -0.82383 0.44907 C -0.82422 0.45069 -0.82487 0.45162 -0.82526 0.45324 C -0.82592 0.45578 -0.82683 0.46111 -0.82683 0.46111 C -0.82631 0.46365 -0.82592 0.46713 -0.82461 0.46898 C -0.82396 0.4699 -0.82305 0.4699 -0.82227 0.47037 C -0.81589 0.47778 -0.82396 0.46875 -0.81784 0.4743 C -0.81706 0.475 -0.81641 0.47615 -0.81563 0.47685 C -0.8142 0.47801 -0.8125 0.47801 -0.8112 0.47963 C -0.81042 0.48032 -0.80977 0.48148 -0.80899 0.48217 C -0.80404 0.48657 -0.80899 0.47801 -0.80078 0.48889 C -0.79974 0.49004 -0.79896 0.49166 -0.79779 0.49282 C -0.79493 0.49537 -0.79024 0.49629 -0.78737 0.49791 L -0.78295 0.50069 C -0.78217 0.50115 -0.78151 0.50162 -0.78073 0.50208 C -0.77227 0.50509 -0.78282 0.50139 -0.7711 0.50463 C -0.7698 0.50486 -0.76862 0.50555 -0.76732 0.50602 L -0.73243 0.50463 C -0.73099 0.50463 -0.72943 0.50393 -0.728 0.50324 C -0.72605 0.50254 -0.72214 0.50069 -0.72214 0.50069 C -0.71953 0.50162 -0.71784 0.50208 -0.71537 0.50324 C -0.71459 0.5037 -0.71381 0.50393 -0.71315 0.50463 C -0.71237 0.50532 -0.71172 0.50648 -0.71094 0.50717 C -0.70599 0.51227 -0.7099 0.5081 -0.70573 0.51111 C -0.70469 0.51203 -0.70378 0.51319 -0.70274 0.51389 C -0.70209 0.51435 -0.70131 0.51458 -0.70052 0.51528 C -0.69948 0.51597 -0.69857 0.51736 -0.69753 0.51782 C -0.6961 0.51852 -0.69467 0.51875 -0.6931 0.51921 C -0.68633 0.52384 -0.69258 0.52014 -0.68425 0.52315 C -0.68347 0.52338 -0.68269 0.52407 -0.68203 0.52453 C -0.68047 0.525 -0.67904 0.52523 -0.67748 0.52569 C -0.67136 0.5294 -0.68099 0.52338 -0.67084 0.5324 C -0.6698 0.53333 -0.66875 0.53403 -0.66784 0.53495 C -0.66628 0.53657 -0.66342 0.54028 -0.66342 0.54028 C -0.66289 0.54166 -0.6625 0.54305 -0.66198 0.54421 C -0.66107 0.54583 -0.6599 0.54699 -0.65899 0.54815 C -0.65573 0.55231 -0.65534 0.55208 -0.65078 0.55602 L -0.65078 0.55602 L -0.64857 0.55879 C -0.64701 0.56273 -0.64675 0.56319 -0.64558 0.56805 C -0.64532 0.56921 -0.64519 0.5706 -0.6448 0.57199 C -0.6444 0.57338 -0.64375 0.57453 -0.64336 0.57592 C -0.64284 0.57754 -0.64245 0.57963 -0.64193 0.58125 C -0.64128 0.5831 -0.64037 0.58449 -0.63959 0.58657 C -0.63581 0.59745 -0.63998 0.5868 -0.63737 0.5956 C -0.63698 0.59722 -0.63646 0.59838 -0.63594 0.59977 C -0.6362 0.60278 -0.63594 0.60602 -0.63672 0.60879 C -0.63737 0.61157 -0.64089 0.6125 -0.64193 0.61296 C -0.64636 0.6125 -0.65078 0.61227 -0.65521 0.61157 C -0.65599 0.61134 -0.65677 0.61088 -0.65743 0.61018 C -0.66654 0.60278 -0.66042 0.60671 -0.66563 0.6037 C -0.66667 0.60231 -0.66745 0.60046 -0.66862 0.59977 C -0.67084 0.59791 -0.67552 0.59676 -0.67826 0.5956 C -0.68021 0.5949 -0.68217 0.59398 -0.68425 0.59305 C -0.68516 0.59259 -0.6862 0.5919 -0.68711 0.59166 L -0.6931 0.59051 C -0.69506 0.58958 -0.69714 0.58912 -0.69909 0.58773 C -0.70026 0.5868 -0.70144 0.58565 -0.70274 0.58518 C -0.70664 0.58379 -0.71068 0.58379 -0.71459 0.5824 C -0.71901 0.58102 -0.72279 0.57963 -0.72722 0.57847 C -0.73021 0.57778 -0.73321 0.57778 -0.7362 0.57731 C -0.73763 0.57685 -0.7392 0.57615 -0.74063 0.57592 C -0.7431 0.57546 -0.74558 0.575 -0.74805 0.57453 C -0.75274 0.575 -0.75743 0.57523 -0.76224 0.57592 C -0.76276 0.57592 -0.76654 0.57778 -0.76732 0.57847 C -0.76823 0.57916 -0.76875 0.58055 -0.76967 0.58125 C -0.77058 0.58194 -0.77162 0.58217 -0.77253 0.5824 L -0.77709 0.59051 L -0.7793 0.59444 C -0.78177 0.6074 -0.77761 0.5875 -0.78217 0.60231 C -0.78295 0.60463 -0.78321 0.60764 -0.78373 0.61018 L -0.78516 0.61805 L -0.78594 0.62222 C -0.78568 0.62615 -0.78555 0.63009 -0.78516 0.63403 C -0.7849 0.63657 -0.7836 0.6412 -0.78295 0.64328 C -0.78256 0.64467 -0.7819 0.64583 -0.78151 0.64722 C -0.77969 0.65463 -0.78086 0.65393 -0.77852 0.65903 C -0.77787 0.66041 -0.77709 0.6618 -0.77631 0.66296 C -0.77605 0.66435 -0.77592 0.66574 -0.77552 0.6669 C -0.77422 0.67153 -0.7711 0.68009 -0.7711 0.68009 C -0.77045 0.68449 -0.77032 0.68703 -0.76888 0.69074 C -0.76823 0.69236 -0.76732 0.69328 -0.76667 0.69467 C -0.76381 0.70115 -0.76485 0.70231 -0.76146 0.70532 C -0.76029 0.70625 -0.75899 0.70717 -0.75769 0.70787 C -0.75703 0.70833 -0.75625 0.70856 -0.75547 0.70926 C -0.75469 0.70995 -0.75404 0.71134 -0.75326 0.7118 C -0.75235 0.7125 -0.75131 0.71273 -0.75026 0.71319 C -0.74909 0.71389 -0.74792 0.71504 -0.74662 0.71574 C -0.74414 0.71713 -0.73894 0.71805 -0.73698 0.71852 C -0.73568 0.71944 -0.73451 0.7206 -0.73321 0.72106 C -0.73073 0.72222 -0.72826 0.72315 -0.72578 0.72384 C -0.70925 0.72731 -0.72188 0.725 -0.68789 0.72639 L -0.63151 0.725 C -0.62787 0.725 -0.62917 0.72338 -0.62631 0.72106 C -0.62487 0.7199 -0.62188 0.71852 -0.62188 0.71852 C -0.62136 0.71713 -0.6211 0.71551 -0.62032 0.71458 C -0.61967 0.71365 -0.61862 0.71412 -0.6181 0.71319 C -0.61355 0.70509 -0.61967 0.70972 -0.61446 0.70648 C -0.61289 0.69884 -0.61485 0.70602 -0.61146 0.7 C -0.61055 0.69838 -0.6099 0.69653 -0.60925 0.69467 C -0.60717 0.68379 -0.61029 0.70115 -0.60769 0.68148 C -0.60743 0.6787 -0.60664 0.67639 -0.60625 0.67361 L -0.60547 0.66828 C -0.60508 0.66088 -0.60495 0.65648 -0.60404 0.64977 C -0.60352 0.64583 -0.60287 0.64444 -0.60183 0.64051 C -0.60157 0.63889 -0.60131 0.63703 -0.60105 0.63541 C -0.60052 0.63264 -0.59987 0.63009 -0.59948 0.62731 C -0.59935 0.62523 -0.59896 0.62291 -0.59883 0.62083 C -0.59857 0.61782 -0.59844 0.61458 -0.59805 0.61157 C -0.59792 0.61018 -0.59753 0.60879 -0.59727 0.60764 C -0.59701 0.60185 -0.59675 0.59606 -0.59662 0.59051 C -0.59532 0.54004 -0.59571 0.49305 -0.59506 0.4412 C -0.59493 0.43194 -0.59453 0.42268 -0.5944 0.41342 C -0.59532 0.3662 -0.59558 0.37291 -0.5944 0.31574 C -0.59401 0.30139 -0.59388 0.2868 -0.59284 0.27222 C -0.59258 0.26875 -0.59232 0.26528 -0.59206 0.2618 C -0.59167 0.2537 -0.59128 0.24583 -0.59063 0.23796 C -0.59037 0.23495 -0.59024 0.23171 -0.58985 0.2287 C -0.58894 0.21898 -0.58907 0.22453 -0.58842 0.21296 C -0.58815 0.20764 -0.58802 0.20231 -0.58763 0.19699 C -0.58685 0.18379 -0.58724 0.19421 -0.5862 0.18379 C -0.58581 0.18078 -0.58568 0.17778 -0.58542 0.17453 C -0.58516 0.16921 -0.58503 0.16412 -0.58464 0.15879 C -0.58451 0.15648 -0.58412 0.1544 -0.58399 0.15208 C -0.58269 0.13518 -0.58412 0.14398 -0.58243 0.13495 C -0.58217 0.13194 -0.5819 0.12893 -0.58177 0.12569 C -0.5806 0.10833 -0.5819 0.1162 -0.58021 0.10717 C -0.57878 0.08935 -0.58034 0.10416 -0.57878 0.09398 C -0.57826 0.09051 -0.57787 0.08703 -0.57722 0.08356 C -0.57696 0.08217 -0.57683 0.08078 -0.57657 0.07963 C -0.57487 0.07361 -0.57409 0.07291 -0.57201 0.06759 C -0.57149 0.06643 -0.57123 0.06481 -0.57058 0.06365 C -0.56967 0.06203 -0.56849 0.06134 -0.56758 0.05972 C -0.56433 0.05393 -0.56641 0.0544 -0.56237 0.04907 C -0.56172 0.04838 -0.56094 0.04838 -0.56016 0.04791 C -0.55808 0.04815 -0.55261 0.04791 -0.54974 0.05046 C -0.54896 0.05115 -0.54831 0.05231 -0.54753 0.05324 C -0.54506 0.05972 -0.54662 0.05463 -0.54532 0.06365 C -0.54519 0.06504 -0.5448 0.06643 -0.54453 0.06759 C -0.54427 0.06944 -0.54414 0.07129 -0.54388 0.07291 C -0.54362 0.0743 -0.54336 0.07546 -0.5431 0.07685 C -0.54284 0.07916 -0.54271 0.08125 -0.54232 0.08356 C -0.54167 0.0875 -0.54089 0.09143 -0.54011 0.09537 L -0.53946 0.0993 C -0.5392 0.10231 -0.53828 0.12176 -0.53789 0.12569 C -0.5375 0.1294 -0.53646 0.13634 -0.53646 0.13634 C -0.5362 0.13981 -0.5362 0.14352 -0.53568 0.14676 C -0.53516 0.15092 -0.53347 0.15879 -0.53347 0.15879 C -0.53321 0.16227 -0.53321 0.16597 -0.53269 0.16921 C -0.53243 0.17083 -0.53151 0.17176 -0.53125 0.17338 C -0.53086 0.175 -0.53073 0.17685 -0.53047 0.17847 C -0.53021 0.18125 -0.53008 0.18379 -0.52969 0.18657 C -0.52956 0.18819 -0.52917 0.19004 -0.52904 0.19166 C -0.52878 0.19398 -0.52865 0.19629 -0.52826 0.19838 C -0.52787 0.20023 -0.52722 0.20185 -0.52683 0.2037 C -0.52565 0.20879 -0.52435 0.21412 -0.52383 0.21944 C -0.52357 0.22176 -0.52331 0.22384 -0.52305 0.22615 C -0.52279 0.2287 -0.52266 0.23148 -0.52227 0.23403 C -0.52188 0.23703 -0.52136 0.24004 -0.52084 0.24328 C -0.51901 0.27222 -0.52149 0.2412 -0.51862 0.26296 C -0.51823 0.26597 -0.51823 0.26921 -0.51784 0.27222 C -0.51732 0.27708 -0.51576 0.28472 -0.51485 0.28935 C -0.51433 0.29722 -0.51407 0.30162 -0.51263 0.30926 C -0.51237 0.31111 -0.51172 0.31273 -0.5112 0.31458 C -0.51042 0.3199 -0.50977 0.32523 -0.50899 0.33032 C -0.50586 0.34977 -0.5086 0.32338 -0.50443 0.35949 C -0.5043 0.36157 -0.50404 0.36389 -0.50378 0.36597 C -0.50352 0.36875 -0.50339 0.37129 -0.503 0.37384 C -0.50274 0.37592 -0.50196 0.37754 -0.50157 0.37916 C -0.50131 0.38356 -0.50118 0.38796 -0.50078 0.39236 C -0.50065 0.39375 -0.50013 0.3949 -0.5 0.39629 C -0.49948 0.40162 -0.49935 0.40717 -0.49857 0.41227 C -0.49805 0.41528 -0.49753 0.41828 -0.49701 0.42153 C -0.49649 0.425 -0.4961 0.42847 -0.49558 0.43194 C -0.49493 0.43588 -0.49414 0.43865 -0.49336 0.44259 C -0.49284 0.44514 -0.49232 0.44791 -0.49193 0.45046 C -0.49154 0.45231 -0.49154 0.45416 -0.49115 0.45578 C -0.49076 0.45717 -0.49011 0.45833 -0.48959 0.45972 C -0.4892 0.46365 -0.48907 0.46666 -0.48815 0.47037 C -0.48776 0.47199 -0.48711 0.47384 -0.48672 0.47546 C -0.48646 0.47778 -0.4862 0.48009 -0.48594 0.48217 C -0.48568 0.48356 -0.48542 0.48472 -0.48516 0.48611 C -0.48464 0.48958 -0.48412 0.49305 -0.48373 0.49676 C -0.48321 0.50115 -0.48282 0.50555 -0.48217 0.50995 C -0.4819 0.51227 -0.48112 0.51435 -0.48073 0.51643 C -0.47735 0.53449 -0.48008 0.5243 -0.47696 0.53495 C -0.47618 0.54444 -0.47657 0.54213 -0.47474 0.55208 C -0.47435 0.55486 -0.47396 0.55764 -0.47331 0.55995 C -0.47279 0.5618 -0.47214 0.56342 -0.47188 0.56528 C -0.47123 0.56828 -0.47084 0.57153 -0.47032 0.57453 C -0.47006 0.57592 -0.46993 0.57731 -0.46953 0.57847 C -0.46888 0.58078 -0.46797 0.58287 -0.46732 0.58518 C -0.46315 0.6 -0.47136 0.57523 -0.46511 0.59444 C -0.46472 0.59583 -0.46407 0.59699 -0.46368 0.59838 C -0.46237 0.60278 -0.4612 0.60717 -0.4599 0.61157 C -0.45938 0.61319 -0.45886 0.61504 -0.45847 0.6169 C -0.45795 0.61898 -0.45756 0.62129 -0.4569 0.62338 C -0.45625 0.62615 -0.45534 0.6287 -0.45469 0.63125 C -0.45417 0.63403 -0.45378 0.63657 -0.45326 0.63935 C -0.453 0.64051 -0.45261 0.6419 -0.45248 0.64328 C -0.45222 0.64537 -0.45209 0.64768 -0.45183 0.64977 C -0.45157 0.65162 -0.45131 0.65347 -0.45105 0.65509 C -0.45078 0.65648 -0.45052 0.65764 -0.45026 0.65903 C -0.44974 0.66296 -0.44935 0.6669 -0.44883 0.67106 C -0.44701 0.66157 -0.44909 0.67338 -0.44727 0.65648 C -0.44688 0.65278 -0.44636 0.6493 -0.44584 0.64583 L -0.44506 0.64051 C -0.4448 0.63889 -0.44453 0.63703 -0.4444 0.63541 C -0.44414 0.6331 -0.44401 0.63078 -0.44362 0.6287 C -0.44323 0.62685 -0.44258 0.62523 -0.44206 0.62338 C -0.44037 0.61065 -0.44245 0.62662 -0.44063 0.61157 C -0.44037 0.60972 -0.44024 0.60787 -0.43985 0.60625 C -0.43959 0.60486 -0.43894 0.6037 -0.43842 0.60231 C -0.43815 0.6 -0.43802 0.59791 -0.43763 0.5956 C -0.4375 0.59444 -0.43698 0.59305 -0.43685 0.59166 C -0.43477 0.56898 -0.43724 0.58796 -0.43542 0.57453 C -0.4349 0.56435 -0.43425 0.55301 -0.43399 0.54282 C -0.4336 0.53403 -0.43347 0.52523 -0.43321 0.51643 C -0.43347 0.49583 -0.4336 0.47523 -0.43399 0.4544 C -0.43399 0.44953 -0.43451 0.44467 -0.43464 0.44004 C -0.4349 0.43426 -0.43516 0.42847 -0.43542 0.42268 C -0.43594 0.40949 -0.43568 0.39629 -0.43685 0.3831 C -0.43711 0.38055 -0.4375 0.37801 -0.43763 0.37523 C -0.43828 0.36597 -0.43842 0.35671 -0.4392 0.34745 C -0.43933 0.34444 -0.43959 0.34143 -0.43985 0.33819 C -0.44011 0.33565 -0.44037 0.3331 -0.44063 0.33032 C -0.44089 0.32685 -0.44115 0.32338 -0.44141 0.3199 C -0.4418 0.31365 -0.44258 0.3074 -0.44284 0.30139 C -0.44375 0.28449 -0.4431 0.29166 -0.4444 0.28009 C -0.44453 0.27453 -0.44493 0.26875 -0.44506 0.26296 C -0.44662 0.20833 -0.44493 0.24352 -0.44662 0.21157 C -0.44766 0.15833 -0.44779 0.17176 -0.44662 0.10069 C -0.44649 0.09629 -0.44623 0.0919 -0.44584 0.0875 C -0.44506 0.08032 -0.44427 0.08009 -0.44284 0.0743 C -0.4418 0.0699 -0.44102 0.06528 -0.43985 0.06111 C -0.43659 0.0493 -0.43763 0.05416 -0.4362 0.04653 C -0.43516 0.04699 -0.43399 0.04676 -0.43321 0.04791 C -0.43151 0.05 -0.4319 0.05301 -0.43099 0.05578 C -0.43008 0.05856 -0.42865 0.06065 -0.428 0.06365 C -0.42748 0.06597 -0.42696 0.06805 -0.42657 0.07037 C -0.42631 0.07153 -0.42618 0.07291 -0.42578 0.0743 C -0.42513 0.07662 -0.42435 0.0787 -0.42357 0.08078 C -0.42292 0.0824 -0.42201 0.08356 -0.42136 0.08472 C -0.41849 0.09768 -0.42149 0.08565 -0.41537 0.10208 L -0.41237 0.10995 C -0.41133 0.11551 -0.41094 0.11852 -0.40873 0.12453 C -0.40821 0.12569 -0.40756 0.12685 -0.40717 0.12847 C -0.4056 0.13565 -0.40469 0.14375 -0.40274 0.15092 C -0.40196 0.15347 -0.40118 0.15602 -0.40052 0.15879 C -0.39987 0.1618 -0.39961 0.16481 -0.39909 0.16805 C -0.39883 0.16921 -0.3987 0.1706 -0.39831 0.17199 C -0.39766 0.1743 -0.39675 0.17615 -0.3961 0.17847 C -0.39297 0.18958 -0.39805 0.17523 -0.39388 0.18657 C -0.39362 0.18912 -0.39336 0.19166 -0.3931 0.19444 C -0.39271 0.19791 -0.39167 0.20486 -0.39167 0.20486 C -0.39089 0.21967 -0.39011 0.23171 -0.39011 0.24722 C -0.39011 0.25972 -0.39063 0.28148 -0.39167 0.29606 C -0.3918 0.29861 -0.39206 0.30139 -0.39232 0.30393 C -0.39388 0.34699 -0.39245 0.30393 -0.39388 0.37129 C -0.39401 0.38055 -0.39427 0.38981 -0.39453 0.39907 C -0.3948 0.40486 -0.39532 0.41736 -0.3961 0.42407 C -0.39623 0.42546 -0.39662 0.42662 -0.39688 0.42801 C -0.39701 0.43078 -0.39727 0.43333 -0.39753 0.43588 C -0.39779 0.43727 -0.39805 0.43865 -0.39831 0.44004 C -0.40013 0.45278 -0.39805 0.44143 -0.39974 0.45046 C -0.4 0.45347 -0.40013 0.45671 -0.40052 0.45972 C -0.40065 0.46111 -0.40118 0.46227 -0.40131 0.46365 C -0.4017 0.46852 -0.40183 0.47338 -0.40196 0.47824 C -0.40183 0.49097 -0.4017 0.5037 -0.40131 0.51643 C -0.40118 0.52014 -0.40078 0.52361 -0.40052 0.52708 C -0.40026 0.53102 -0.4 0.53495 -0.39974 0.53889 C -0.39961 0.54236 -0.39922 0.54606 -0.39909 0.54953 C -0.39753 0.5743 -0.39922 0.55625 -0.39753 0.56921 C -0.39727 0.57153 -0.39714 0.57384 -0.39688 0.57592 C -0.39662 0.57731 -0.39623 0.57847 -0.3961 0.57986 C -0.39571 0.58194 -0.39571 0.58426 -0.39532 0.58657 C -0.39493 0.58912 -0.39467 0.59213 -0.39388 0.59444 C -0.39284 0.59699 -0.39167 0.59953 -0.39089 0.60231 C -0.38972 0.60648 -0.38815 0.61227 -0.38646 0.61551 C -0.38568 0.6169 -0.3849 0.61805 -0.38425 0.61944 C -0.3806 0.62708 -0.38438 0.6199 -0.3819 0.62731 C -0.38138 0.6294 -0.38047 0.63078 -0.37969 0.63264 C -0.37722 0.63912 -0.37748 0.64028 -0.37448 0.64444 C -0.37357 0.64606 -0.37253 0.64699 -0.37162 0.64861 C -0.36797 0.65393 -0.37084 0.65162 -0.36706 0.6537 C -0.36537 0.65578 -0.36302 0.65879 -0.3612 0.66041 C -0.36042 0.66111 -0.35964 0.66111 -0.35899 0.6618 C -0.35769 0.6625 -0.35638 0.66342 -0.35521 0.66435 C -0.35287 0.6662 -0.35052 0.66921 -0.34779 0.66967 C -0.33542 0.67153 -0.34232 0.6706 -0.32696 0.67222 C -0.32331 0.67176 -0.31953 0.67199 -0.31589 0.67106 C -0.31055 0.66967 -0.31276 0.66875 -0.30925 0.66574 C -0.30847 0.66504 -0.30769 0.66481 -0.3069 0.66435 C -0.30052 0.65949 -0.30703 0.66342 -0.30183 0.66041 C -0.29649 0.65416 -0.29909 0.65578 -0.29427 0.6537 C -0.29076 0.64953 -0.29297 0.65162 -0.28763 0.64861 L -0.28542 0.64722 L -0.28099 0.6419 C -0.28021 0.64097 -0.27943 0.64028 -0.27878 0.63935 C -0.27774 0.63796 -0.27683 0.63634 -0.27578 0.63541 C -0.27513 0.63472 -0.27422 0.63472 -0.27357 0.63403 C -0.27201 0.6324 -0.27058 0.63055 -0.26914 0.6287 L -0.2668 0.62615 C -0.26615 0.62523 -0.2655 0.62384 -0.26459 0.62338 L -0.26237 0.62222 C -0.26055 0.6199 -0.2569 0.61574 -0.25495 0.61296 C -0.25118 0.60717 -0.25417 0.61111 -0.25131 0.60486 C -0.25065 0.60347 -0.24974 0.60254 -0.24909 0.60092 C -0.24427 0.59004 -0.24766 0.59676 -0.24453 0.58773 C -0.24362 0.58495 -0.24245 0.58264 -0.24167 0.57986 C -0.24115 0.57801 -0.2405 0.57639 -0.24011 0.57453 C -0.23985 0.57338 -0.23972 0.57176 -0.23933 0.5706 C -0.23855 0.56782 -0.23737 0.56528 -0.23646 0.56273 C -0.23594 0.56134 -0.23581 0.55926 -0.2349 0.55879 L -0.23269 0.5574 C -0.22904 0.54768 -0.23373 0.55972 -0.22904 0.54953 C -0.22761 0.54653 -0.22696 0.54305 -0.22526 0.54028 C -0.22396 0.53819 -0.22084 0.53495 -0.22084 0.53495 C -0.22032 0.53356 -0.2198 0.5324 -0.21927 0.53102 C -0.21875 0.5294 -0.21849 0.52731 -0.21784 0.52569 C -0.21732 0.52453 -0.21641 0.52407 -0.21563 0.52315 C -0.21511 0.52129 -0.21472 0.51944 -0.2142 0.51782 C -0.21342 0.51597 -0.21263 0.51435 -0.21185 0.5125 C -0.21133 0.51134 -0.21094 0.50995 -0.21042 0.50856 C -0.20873 0.49629 -0.2112 0.50972 -0.20743 0.4993 C -0.20677 0.49722 -0.20651 0.4949 -0.20599 0.49282 C -0.20469 0.48773 -0.20456 0.48773 -0.203 0.48356 C -0.20144 0.47014 -0.203 0.4824 -0.20157 0.47291 C -0.19961 0.46134 -0.20183 0.47315 -0.2 0.46365 C -0.19909 0.45046 -0.19987 0.45648 -0.19779 0.44514 L -0.19701 0.4412 L -0.19636 0.43727 C -0.19584 0.43194 -0.19584 0.42662 -0.1948 0.42153 C -0.19453 0.42014 -0.19427 0.41875 -0.19414 0.41759 C -0.19375 0.41481 -0.19362 0.41227 -0.19336 0.40949 C -0.1931 0.40717 -0.19141 0.40023 -0.19115 0.39907 C -0.18998 0.38703 -0.19089 0.39352 -0.18815 0.37916 L -0.18737 0.37523 C -0.18711 0.37268 -0.18698 0.3699 -0.18672 0.36736 C -0.18633 0.36458 -0.18555 0.36203 -0.18516 0.35949 C -0.18477 0.35602 -0.1849 0.35231 -0.18438 0.34884 C -0.18412 0.34653 -0.18334 0.34444 -0.18295 0.34236 C -0.18125 0.33356 -0.18334 0.33981 -0.18073 0.32893 C -0.17982 0.32546 -0.17878 0.32199 -0.17774 0.31852 C -0.17722 0.31435 -0.17709 0.31296 -0.17631 0.30926 C -0.17578 0.30694 -0.17513 0.30486 -0.17474 0.30254 C -0.17253 0.29028 -0.17461 0.29676 -0.17175 0.28935 C -0.17162 0.28634 -0.17149 0.28333 -0.1711 0.28009 C -0.17071 0.27801 -0.17006 0.27592 -0.16953 0.27361 C -0.16927 0.27222 -0.16901 0.27106 -0.16888 0.26967 C -0.16823 0.26574 -0.1681 0.26157 -0.16732 0.25787 C -0.1668 0.25486 -0.16576 0.25254 -0.16511 0.24977 C -0.16459 0.24768 -0.1642 0.24537 -0.16368 0.24328 C -0.16328 0.2419 -0.1625 0.24074 -0.16211 0.23935 C -0.16159 0.23727 -0.16107 0.23495 -0.16068 0.23264 C -0.16042 0.23148 -0.16029 0.22986 -0.1599 0.2287 C -0.15951 0.22731 -0.15899 0.22615 -0.15847 0.22477 C -0.15782 0.22014 -0.1573 0.21389 -0.15625 0.20903 C -0.15547 0.20578 -0.15456 0.20278 -0.15404 0.19977 C -0.15339 0.19629 -0.15313 0.19259 -0.15248 0.18912 C -0.15052 0.17824 -0.15365 0.19537 -0.15026 0.17453 C -0.14987 0.17199 -0.14922 0.16921 -0.14883 0.16666 C -0.14857 0.16528 -0.14818 0.16412 -0.14805 0.16273 L -0.14727 0.1574 C -0.14688 0.15069 -0.14636 0.14051 -0.14584 0.13356 C -0.14558 0.13148 -0.14532 0.12916 -0.14506 0.12708 C -0.1448 0.11967 -0.14467 0.11203 -0.14427 0.10463 C -0.14414 0.10115 -0.14362 0.09768 -0.14362 0.09398 C -0.14362 0.08217 -0.14388 0.07037 -0.14427 0.05833 C -0.1448 0.0449 -0.14467 0.05185 -0.14584 0.04398 C -0.1461 0.04236 -0.14792 0.02778 -0.14883 0.02546 C -0.14974 0.02268 -0.15065 0.02014 -0.1517 0.01759 C -0.15248 0.01574 -0.153 0.01365 -0.15404 0.01227 C -0.15482 0.01088 -0.15599 0.01065 -0.1569 0.00949 C -0.15821 0.00833 -0.15938 0.00694 -0.16068 0.00555 C -0.16146 0.00486 -0.16211 0.0037 -0.16289 0.00301 C -0.16355 0.00231 -0.16433 0.00208 -0.16511 0.00162 C -0.16615 0.00023 -0.16693 -0.00139 -0.1681 -0.00232 C -0.16927 -0.00324 -0.17058 -0.00301 -0.17175 -0.00371 C -0.17253 -0.00394 -0.17331 -0.0044 -0.17409 -0.00486 C -0.17474 -0.00579 -0.17539 -0.00695 -0.17631 -0.00764 C -0.17709 -0.0081 -0.18399 -0.01019 -0.18438 -0.01019 L -0.20521 -0.00764 C -0.20651 -0.00741 -0.20782 -0.00695 -0.20899 -0.00625 C -0.20977 -0.00579 -0.21042 -0.0044 -0.2112 -0.00371 C -0.21185 -0.00301 -0.21263 -0.00301 -0.21342 -0.00232 C -0.2142 -0.00162 -0.21485 -0.0007 -0.21563 0.00023 C -0.21993 0.00578 -0.21888 0.00486 -0.22383 0.01365 C -0.23047 0.02546 -0.22644 0.01713 -0.22969 0.02546 C -0.23047 0.02731 -0.23125 0.02893 -0.2319 0.03078 C -0.23256 0.0324 -0.23295 0.03426 -0.23347 0.03588 C -0.23555 0.04259 -0.23451 0.03773 -0.23711 0.04514 C -0.23776 0.04699 -0.23815 0.04884 -0.23868 0.05046 C -0.23894 0.05463 -0.23959 0.0669 -0.24011 0.07153 C -0.24024 0.07291 -0.24063 0.0743 -0.24089 0.07569 C -0.24206 0.09074 -0.24102 0.07916 -0.24232 0.09143 C -0.24284 0.09629 -0.24323 0.10115 -0.24388 0.10602 C -0.24427 0.10949 -0.24493 0.11296 -0.24532 0.11643 C -0.24558 0.11875 -0.24584 0.12083 -0.2461 0.12315 C -0.24623 0.12477 -0.24662 0.12662 -0.24675 0.12847 C -0.24701 0.13032 -0.24779 0.14143 -0.24831 0.14421 C -0.24883 0.14699 -0.24987 0.14953 -0.25052 0.15208 C -0.25078 0.15347 -0.25092 0.15486 -0.25131 0.15602 C -0.2517 0.15787 -0.25248 0.15949 -0.25274 0.16134 C -0.25417 0.17014 -0.25521 0.17893 -0.25651 0.18773 C -0.25677 0.18958 -0.25703 0.1912 -0.25717 0.19305 C -0.25743 0.19537 -0.25769 0.19745 -0.25795 0.19977 C -0.25834 0.20324 -0.25964 0.21157 -0.26016 0.21412 C -0.26055 0.21643 -0.2612 0.21852 -0.26172 0.22083 C -0.26185 0.22477 -0.26211 0.2287 -0.26237 0.23264 C -0.2625 0.23449 -0.26289 0.23611 -0.26315 0.23796 C -0.26342 0.24051 -0.26368 0.24328 -0.26394 0.24583 C -0.26407 0.24815 -0.26433 0.25023 -0.26459 0.25254 C -0.26433 0.26782 -0.26433 0.28333 -0.26394 0.29861 C -0.26381 0.3 -0.26342 0.30139 -0.26315 0.30254 C -0.26289 0.3044 -0.26263 0.30625 -0.26237 0.30787 C -0.26224 0.30972 -0.26159 0.3162 -0.26094 0.31852 C -0.26029 0.32037 -0.25925 0.32176 -0.25873 0.32384 C -0.25808 0.32592 -0.25769 0.32824 -0.25717 0.33032 C -0.2569 0.33171 -0.2569 0.3331 -0.25651 0.33426 C -0.25274 0.34583 -0.25547 0.3324 -0.25131 0.34745 C -0.24675 0.36365 -0.25183 0.34653 -0.24453 0.36597 L -0.24167 0.37384 C -0.23998 0.37847 -0.24011 0.37893 -0.23711 0.38194 C -0.23646 0.38264 -0.23568 0.38264 -0.2349 0.3831 C -0.22956 0.38727 -0.23451 0.38495 -0.22826 0.38703 C -0.22435 0.3919 -0.22696 0.38935 -0.22006 0.3912 L -0.21485 0.39236 C -0.20547 0.39444 -0.2112 0.39259 -0.20443 0.39514 C -0.20026 0.39467 -0.1961 0.39444 -0.1918 0.39375 C -0.18985 0.39352 -0.18776 0.39352 -0.18594 0.39236 C -0.18386 0.3912 -0.18203 0.38842 -0.17995 0.38703 L -0.17774 0.38588 C -0.17631 0.38403 -0.17461 0.38287 -0.17331 0.38055 C -0.17045 0.37546 -0.17188 0.37754 -0.16888 0.37384 C -0.16485 0.36342 -0.17006 0.37615 -0.16511 0.36736 C -0.1642 0.36574 -0.16368 0.36365 -0.16289 0.36203 C -0.16094 0.3581 -0.16068 0.3581 -0.15847 0.35555 C -0.15795 0.35416 -0.1573 0.35301 -0.1569 0.35139 C -0.15664 0.35023 -0.15664 0.34861 -0.15625 0.34745 C -0.15534 0.34514 -0.15417 0.34305 -0.15326 0.34097 C -0.15105 0.32916 -0.15209 0.33565 -0.15026 0.32106 C -0.14935 0.30393 -0.14818 0.28935 -0.15026 0.27106 C -0.15052 0.26828 -0.15599 0.26111 -0.15769 0.25903 C -0.15847 0.2581 -0.15912 0.25717 -0.1599 0.25648 C -0.16068 0.25578 -0.16146 0.25555 -0.16211 0.25509 C -0.16289 0.25416 -0.16368 0.25347 -0.16433 0.25254 C -0.16524 0.25139 -0.16576 0.24953 -0.16667 0.24861 C -0.16732 0.24768 -0.1681 0.24768 -0.16888 0.24722 C -0.17748 0.2368 -0.17006 0.24467 -0.17552 0.24051 C -0.17657 0.23981 -0.17748 0.23842 -0.17852 0.23796 C -0.18021 0.23703 -0.1819 0.23703 -0.18373 0.23657 C -0.18789 0.2375 -0.19219 0.2375 -0.19636 0.23935 C -0.19779 0.23981 -0.2017 0.2456 -0.203 0.24722 C -0.2069 0.25208 -0.20782 0.25231 -0.2112 0.25787 C -0.21745 0.26782 -0.21263 0.26041 -0.21706 0.26967 C -0.21797 0.27153 -0.21927 0.27291 -0.22006 0.275 C -0.22201 0.27963 -0.22357 0.28449 -0.22526 0.28935 C -0.22605 0.29166 -0.22696 0.29375 -0.22748 0.29606 C -0.22839 0.29977 -0.22969 0.30787 -0.22969 0.30787 C -0.22995 0.31111 -0.23047 0.31412 -0.23047 0.31713 C -0.23047 0.33217 -0.23034 0.32801 -0.22826 0.33819 C -0.22605 0.34884 -0.22774 0.34352 -0.22448 0.35278 C -0.22409 0.35416 -0.22357 0.35532 -0.22305 0.35671 C -0.22227 0.35903 -0.22175 0.36134 -0.22084 0.36342 C -0.22019 0.36458 -0.21927 0.36504 -0.21862 0.36597 C -0.21498 0.37569 -0.2194 0.36551 -0.21485 0.37129 C -0.21368 0.37268 -0.21302 0.37523 -0.21185 0.37662 C -0.20274 0.38703 -0.2073 0.38009 -0.20078 0.38588 C -0.2 0.38657 -0.19935 0.38796 -0.19857 0.38842 C -0.19414 0.39074 -0.18842 0.39236 -0.18373 0.39375 C -0.18269 0.39467 -0.18177 0.3956 -0.18073 0.39629 C -0.17891 0.39745 -0.17487 0.39861 -0.17331 0.39907 C -0.16967 0.40347 -0.17253 0.40069 -0.16732 0.40301 C -0.16563 0.4037 -0.16394 0.40509 -0.16211 0.40555 C -0.15964 0.40648 -0.14831 0.4081 -0.14662 0.40833 C -0.14388 0.40787 -0.14102 0.40787 -0.13842 0.40694 C -0.13724 0.40648 -0.13646 0.40463 -0.13542 0.4044 C -0.13321 0.40347 -0.13099 0.40347 -0.12878 0.40301 C -0.1198 0.3949 -0.13399 0.40717 -0.12058 0.39768 C -0.1198 0.39699 -0.11914 0.39583 -0.11836 0.39514 C -0.11758 0.39444 -0.1168 0.39421 -0.11615 0.39375 C -0.11537 0.39282 -0.11472 0.3919 -0.11394 0.3912 C -0.11289 0.39004 -0.11185 0.38958 -0.11094 0.38842 C -0.10495 0.38078 -0.11342 0.38796 -0.10495 0.38055 C -0.10222 0.37801 -0.09935 0.37662 -0.09675 0.37384 C -0.09532 0.37222 -0.09388 0.37037 -0.09232 0.36875 C -0.09154 0.36782 -0.09076 0.36713 -0.09011 0.36597 C -0.08724 0.36088 -0.08881 0.36319 -0.08568 0.35949 C -0.08256 0.35092 -0.08568 0.35856 -0.07826 0.34745 C -0.0711 0.3368 -0.07878 0.34629 -0.07305 0.33958 C -0.07253 0.3375 -0.07214 0.33518 -0.07162 0.3331 C -0.0711 0.33125 -0.07045 0.32963 -0.07006 0.32778 C -0.06967 0.32592 -0.06953 0.3243 -0.06927 0.32245 C -0.06888 0.31944 -0.06836 0.3162 -0.06784 0.31319 C -0.06758 0.3118 -0.06732 0.31065 -0.06706 0.30926 C -0.0668 0.30717 -0.06654 0.30486 -0.06641 0.30254 C -0.06732 0.29791 -0.06758 0.29236 -0.06927 0.28819 C -0.07123 0.28356 -0.07435 0.28125 -0.0767 0.27754 C -0.07787 0.27592 -0.07852 0.27384 -0.07969 0.27222 C -0.08034 0.27153 -0.08125 0.27153 -0.0819 0.27106 C -0.08347 0.26967 -0.08477 0.26782 -0.08646 0.2669 C -0.08881 0.26574 -0.09141 0.26551 -0.09388 0.26435 C -0.09753 0.26273 -0.09584 0.26365 -0.09909 0.2618 C -0.10352 0.2625 -0.10795 0.26296 -0.11237 0.26435 C -0.11368 0.26481 -0.11498 0.26574 -0.11615 0.2669 C -0.11849 0.26944 -0.12071 0.27361 -0.12201 0.27754 C -0.12305 0.28055 -0.12344 0.28379 -0.12422 0.2868 C -0.13021 0.30648 -0.12448 0.28148 -0.12943 0.30532 C -0.12969 0.30787 -0.12995 0.31065 -0.13021 0.31319 C -0.13086 0.32106 -0.13112 0.325 -0.13164 0.3331 C -0.13151 0.34097 -0.13138 0.34884 -0.13099 0.35671 C -0.13086 0.35949 -0.13073 0.36227 -0.13021 0.36458 C -0.12982 0.36666 -0.12865 0.36805 -0.128 0.3699 C -0.12696 0.37268 -0.12592 0.37523 -0.125 0.37778 C -0.12422 0.38009 -0.12344 0.38217 -0.12279 0.38449 C -0.12214 0.38657 -0.12214 0.38912 -0.12136 0.3912 C -0.11953 0.39537 -0.11732 0.39884 -0.11537 0.40301 C -0.11029 0.41365 -0.12071 0.39745 -0.10873 0.41875 C -0.10599 0.42361 -0.10261 0.42754 -0.10052 0.43333 C -0.1 0.43472 -0.09974 0.43634 -0.09909 0.43727 C -0.09844 0.43819 -0.09753 0.43796 -0.09675 0.43865 C -0.09375 0.4412 -0.09063 0.44328 -0.08789 0.44653 C -0.08646 0.44838 -0.08503 0.45023 -0.08347 0.45185 C -0.08269 0.45254 -0.0819 0.45254 -0.08125 0.45324 C -0.07396 0.45833 -0.07852 0.45602 -0.07305 0.45833 C -0.07175 0.45972 -0.07071 0.46134 -0.06927 0.46227 C -0.06836 0.46319 -0.06732 0.46319 -0.06641 0.46365 C -0.05638 0.46898 -0.06732 0.46412 -0.05743 0.46759 C -0.05638 0.46805 -0.05547 0.46875 -0.05443 0.46898 C -0.05105 0.46967 -0.04753 0.4699 -0.04401 0.47037 C -0.03737 0.47083 -0.03073 0.47106 -0.02396 0.47153 C -0.01563 0.47083 -0.00717 0.4706 0.00117 0.46898 C 0.00208 0.46875 0.0026 0.46713 0.00351 0.46643 C 0.00416 0.46574 0.00494 0.46551 0.00573 0.46504 C 0.00638 0.46412 0.00729 0.46342 0.00794 0.46227 C 0.01028 0.45833 0.00885 0.45833 0.01015 0.45324 C 0.01054 0.45162 0.01106 0.45046 0.01158 0.44907 C 0.01328 0.42824 0.01315 0.43449 0.01093 0.39907 C 0.0108 0.39699 0.00976 0.3956 0.00937 0.39375 C 0.00898 0.39213 0.00911 0.39004 0.00859 0.38842 C 0.00807 0.38611 0.00599 0.38055 0.00494 0.37778 C 0.00312 0.36828 0.00442 0.37407 -0.00105 0.3581 C -0.00274 0.35301 -0.00248 0.35393 -0.00547 0.35023 C -0.00612 0.3493 -0.0069 0.34815 -0.00769 0.34745 C -0.01094 0.34467 -0.01159 0.3449 -0.01511 0.34352 C -0.01641 0.34259 -0.01745 0.34097 -0.01888 0.34097 C -0.02552 0.34028 -0.02722 0.34236 -0.03295 0.34629 C -0.03373 0.34745 -0.03425 0.3493 -0.03516 0.35023 C -0.03607 0.35115 -0.03737 0.35023 -0.03815 0.35139 C -0.04011 0.3544 -0.04141 0.35879 -0.04336 0.36203 C -0.04427 0.36365 -0.04532 0.36458 -0.04636 0.36597 C -0.04961 0.37801 -0.04545 0.36365 -0.05222 0.38194 C -0.05287 0.38356 -0.05313 0.38541 -0.05378 0.38703 C -0.05443 0.38935 -0.05534 0.39143 -0.05599 0.39375 C -0.05651 0.39583 -0.05703 0.39815 -0.05743 0.40023 C -0.05821 0.40416 -0.05964 0.41227 -0.05964 0.41227 C -0.05938 0.42407 -0.05977 0.43611 -0.05899 0.44791 C -0.05873 0.45069 -0.05743 0.45301 -0.05664 0.45578 C -0.05287 0.4706 -0.0586 0.45301 -0.05078 0.47291 C -0.05 0.475 -0.04922 0.47731 -0.04857 0.47963 C -0.04818 0.48078 -0.04831 0.4824 -0.04779 0.48356 C -0.04623 0.48727 -0.04414 0.49028 -0.04258 0.49398 C -0.04193 0.4956 -0.0418 0.49791 -0.04115 0.4993 C -0.0405 0.50046 -0.03959 0.50092 -0.03894 0.50208 C -0.03776 0.5037 -0.03685 0.50532 -0.03594 0.50717 C -0.03438 0.51041 -0.03321 0.51504 -0.03073 0.51643 C -0.02852 0.51759 -0.02631 0.51736 -0.02396 0.51782 C -0.02305 0.51736 -0.02201 0.51713 -0.0211 0.51643 C -0.02019 0.51597 -0.01967 0.51458 -0.01888 0.51389 C -0.0181 0.51319 -0.01732 0.51296 -0.01654 0.5125 C -0.01485 0.50949 -0.01328 0.50717 -0.01211 0.50324 C -0.01146 0.50115 -0.01107 0.49884 -0.01068 0.49676 C -0.01016 0.49421 -0.00938 0.49004 -0.00912 0.4875 C -0.0086 0.48125 -0.00769 0.46898 -0.00769 0.46898 C -0.00821 0.46203 -0.0086 0.45486 -0.00912 0.44791 C -0.00951 0.44328 -0.01133 0.43518 -0.01211 0.43194 C -0.01276 0.4294 -0.01342 0.42662 -0.01433 0.42407 C -0.01498 0.42245 -0.01589 0.42153 -0.01654 0.42014 C -0.01706 0.41782 -0.01732 0.41551 -0.0181 0.41342 C -0.0194 0.41018 -0.0211 0.4074 -0.02253 0.4044 C -0.02331 0.40254 -0.02396 0.40069 -0.02474 0.39907 C -0.02565 0.39722 -0.02683 0.3956 -0.02774 0.39375 C -0.02943 0.39028 -0.0293 0.38796 -0.03151 0.38449 C -0.0362 0.37685 -0.03568 0.37754 -0.03959 0.37523 C -0.04037 0.37384 -0.04102 0.37222 -0.0418 0.37129 C -0.04245 0.3706 -0.04336 0.3706 -0.04401 0.3699 C -0.05092 0.36458 -0.04597 0.3669 -0.05222 0.36458 C -0.06055 0.35833 -0.05469 0.3625 -0.06485 0.35671 C -0.06823 0.35486 -0.06914 0.35393 -0.07227 0.35278 C -0.075 0.35185 -0.07774 0.35115 -0.08047 0.35023 C -0.08243 0.3493 -0.08438 0.34838 -0.08646 0.34745 C -0.08998 0.34606 -0.09154 0.34583 -0.09532 0.3449 L -0.15404 0.34629 C -0.16042 0.34653 -0.1668 0.34676 -0.17331 0.34745 C -0.17409 0.34768 -0.17474 0.34884 -0.17552 0.34884 C -0.1819 0.34953 -0.18842 0.34977 -0.1948 0.35023 C -0.20625 0.35347 -0.19349 0.35 -0.21706 0.35278 C -0.21888 0.35301 -0.22058 0.3537 -0.22227 0.35416 C -0.22474 0.35463 -0.22722 0.35509 -0.22969 0.35555 L -0.23711 0.3581 C -0.24011 0.35903 -0.24323 0.35903 -0.2461 0.36065 C -0.25261 0.36458 -0.24896 0.36296 -0.25717 0.36458 C -0.26654 0.36875 -0.25495 0.36365 -0.26237 0.36736 C -0.26563 0.36898 -0.27565 0.37245 -0.27578 0.37268 C -0.29102 0.37685 -0.27696 0.37037 -0.29206 0.37662 C -0.29714 0.37847 -0.30196 0.38102 -0.3069 0.3831 C -0.31094 0.38495 -0.31172 0.38426 -0.31589 0.38703 C -0.31745 0.38819 -0.31875 0.39004 -0.32032 0.3912 C -0.32253 0.39259 -0.32474 0.39375 -0.32696 0.39514 C -0.3323 0.4044 -0.32552 0.39305 -0.33295 0.40301 C -0.3349 0.40555 -0.33646 0.40972 -0.33737 0.41342 C -0.33881 0.41921 -0.34115 0.43078 -0.34115 0.43078 C -0.34063 0.4412 -0.34076 0.45185 -0.33959 0.46227 C -0.3392 0.46643 -0.3362 0.47453 -0.33438 0.47824 C -0.33347 0.48009 -0.33243 0.48171 -0.33151 0.48356 C -0.33086 0.48472 -0.33047 0.48611 -0.32995 0.4875 C -0.32904 0.48981 -0.328 0.4919 -0.32696 0.49398 C -0.32631 0.49537 -0.32552 0.49676 -0.32474 0.49791 C -0.32136 0.50347 -0.31784 0.50856 -0.31433 0.51389 C -0.31146 0.51805 -0.31172 0.51759 -0.30847 0.52037 C -0.30339 0.5294 -0.30964 0.51898 -0.30026 0.53102 C -0.29558 0.53703 -0.30052 0.53356 -0.29584 0.53634 C -0.29453 0.53796 -0.29336 0.54004 -0.29206 0.54166 C -0.29089 0.54305 -0.28855 0.5449 -0.28685 0.5456 C -0.28568 0.54606 -0.28438 0.54629 -0.28321 0.54676 C -0.27943 0.54884 -0.27565 0.55092 -0.27201 0.55347 C -0.27084 0.5544 -0.26967 0.55555 -0.26836 0.55602 C -0.26537 0.5574 -0.26237 0.5574 -0.25938 0.55879 C -0.25651 0.55995 -0.25352 0.5618 -0.25052 0.56273 C -0.24805 0.56342 -0.24558 0.56342 -0.2431 0.56412 C -0.24154 0.56435 -0.24011 0.56481 -0.23868 0.56528 C -0.23164 0.56481 -0.22474 0.56551 -0.21784 0.56412 C -0.2168 0.56389 -0.21641 0.56111 -0.21563 0.55995 C -0.21472 0.55903 -0.21368 0.55833 -0.21263 0.5574 C -0.21211 0.55602 -0.21172 0.55463 -0.2112 0.55347 C -0.21055 0.55208 -0.20938 0.55115 -0.20899 0.54953 C -0.20808 0.54629 -0.20795 0.54236 -0.20743 0.53889 C -0.20717 0.53495 -0.20664 0.53102 -0.20664 0.52708 C -0.20664 0.52268 -0.2069 0.51828 -0.20743 0.51389 C -0.20795 0.50972 -0.20899 0.50602 -0.20964 0.50208 C -0.2099 0.50069 -0.21016 0.4993 -0.21042 0.49791 C -0.21602 0.47199 -0.21563 0.46967 -0.22383 0.44653 C -0.22487 0.44352 -0.22644 0.44143 -0.22748 0.43865 C -0.22982 0.43264 -0.23203 0.42639 -0.23425 0.42014 C -0.23529 0.41713 -0.23594 0.41389 -0.23711 0.41088 C -0.24024 0.40324 -0.24662 0.38842 -0.25131 0.38194 C -0.25248 0.38009 -0.25365 0.37824 -0.25495 0.37662 C -0.25612 0.375 -0.25743 0.37407 -0.25873 0.37268 C -0.26016 0.37083 -0.26485 0.36389 -0.26615 0.36342 C -0.27032 0.36157 -0.2681 0.3625 -0.27279 0.36065 L -0.30183 0.36203 C -0.30404 0.36227 -0.30625 0.36296 -0.30847 0.36342 C -0.31589 0.36504 -0.32331 0.36643 -0.33073 0.36875 C -0.33217 0.36898 -0.33373 0.3699 -0.33516 0.3699 C -0.3461 0.37083 -0.3569 0.37083 -0.36784 0.37129 C -0.37058 0.37268 -0.37331 0.37407 -0.37605 0.37523 C -0.37917 0.37662 -0.38607 0.37847 -0.38933 0.38055 C -0.39089 0.38148 -0.39232 0.38333 -0.39388 0.38449 C -0.39675 0.3868 -0.39922 0.38819 -0.40196 0.38981 C -0.403 0.3912 -0.40417 0.39213 -0.40495 0.39375 C -0.40547 0.3949 -0.40547 0.39653 -0.40573 0.39768 C -0.40847 0.40903 -0.40625 0.39768 -0.40795 0.40694 C -0.40743 0.41921 -0.40756 0.43171 -0.40651 0.44398 C -0.40625 0.44583 -0.40482 0.44629 -0.4043 0.44791 C -0.40261 0.45162 -0.40131 0.45578 -0.39974 0.45972 C -0.39831 0.4699 -0.40026 0.46041 -0.39688 0.46898 C -0.39154 0.48194 -0.40235 0.46458 -0.39011 0.48611 C -0.38842 0.48912 -0.38685 0.49282 -0.3849 0.49537 C -0.38399 0.49676 -0.38282 0.49768 -0.3819 0.4993 C -0.38112 0.50092 -0.38073 0.50347 -0.37969 0.50463 C -0.37813 0.50648 -0.37149 0.51203 -0.36862 0.51389 C -0.36537 0.51574 -0.36211 0.51713 -0.35899 0.51921 C -0.35717 0.52014 -0.35547 0.52199 -0.35378 0.52315 C -0.35261 0.52384 -0.35131 0.52384 -0.35 0.52453 C -0.34805 0.52523 -0.34414 0.52708 -0.34414 0.52708 C -0.33959 0.52662 -0.33516 0.52639 -0.33073 0.52569 C -0.32891 0.52546 -0.32709 0.52268 -0.32552 0.52176 C -0.32435 0.52106 -0.32305 0.52083 -0.32175 0.52037 C -0.32084 0.51921 -0.31993 0.51759 -0.31888 0.51643 C -0.31797 0.51574 -0.3168 0.5162 -0.31589 0.51528 C -0.31472 0.51389 -0.31407 0.51134 -0.31289 0.50995 C -0.31172 0.50833 -0.31042 0.50717 -0.30925 0.50602 C -0.30821 0.50324 -0.30703 0.50092 -0.30625 0.49791 C -0.30443 0.49166 -0.30482 0.48889 -0.30404 0.48217 C -0.30378 0.48078 -0.30352 0.47963 -0.30326 0.47824 C -0.30352 0.46319 -0.30287 0.45092 -0.30469 0.43727 C -0.30495 0.43588 -0.30521 0.43472 -0.30547 0.43333 C -0.30703 0.40833 -0.30534 0.43055 -0.3069 0.4162 C -0.3073 0.41365 -0.3073 0.41088 -0.30769 0.40833 C -0.30834 0.40416 -0.3112 0.39791 -0.31211 0.39514 C -0.3168 0.38125 -0.31133 0.39676 -0.31433 0.38588 C -0.31485 0.38449 -0.3155 0.38333 -0.31589 0.38194 C -0.31667 0.37916 -0.31732 0.37662 -0.3181 0.37384 C -0.32032 0.36643 -0.32409 0.35625 -0.32552 0.34884 L -0.32696 0.34097 C -0.32722 0.33958 -0.32735 0.33819 -0.32774 0.33703 C -0.32826 0.33518 -0.32878 0.33356 -0.3293 0.33171 C -0.32956 0.33032 -0.32956 0.32893 -0.32995 0.32778 C -0.3319 0.32129 -0.33568 0.31296 -0.33894 0.30926 C -0.34037 0.3074 -0.34167 0.30486 -0.34336 0.30393 L -0.34558 0.30254 C -0.35131 0.29514 -0.34584 0.30185 -0.35157 0.29606 C -0.35235 0.29537 -0.35287 0.29398 -0.35378 0.29352 C -0.35521 0.29236 -0.35677 0.29166 -0.35821 0.29074 L -0.36485 0.2868 C -0.36563 0.28634 -0.36641 0.28588 -0.36706 0.28541 C -0.3681 0.28495 -0.36914 0.28472 -0.37006 0.28426 C -0.37448 0.28194 -0.37019 0.28403 -0.37448 0.28009 C -0.37526 0.27963 -0.37605 0.2794 -0.37683 0.27893 C -0.38334 0.27106 -0.37279 0.2831 -0.38347 0.27361 C -0.38711 0.27037 -0.38542 0.27153 -0.38868 0.26967 C -0.38933 0.26875 -0.39011 0.26782 -0.39089 0.2669 C -0.39206 0.26597 -0.39336 0.26528 -0.39453 0.26435 C -0.3974 0.2625 -0.39961 0.2618 -0.40274 0.26041 C -0.40808 0.25578 -0.40326 0.25926 -0.40938 0.25648 C -0.41198 0.25532 -0.41433 0.2537 -0.41693 0.25254 C -0.41784 0.25208 -0.41888 0.25162 -0.4198 0.25115 C -0.42162 0.25023 -0.42331 0.24953 -0.425 0.24861 C -0.42605 0.24791 -0.42696 0.24653 -0.428 0.24583 C -0.43464 0.24213 -0.43789 0.2419 -0.4444 0.23935 C -0.44636 0.23842 -0.44831 0.23727 -0.45026 0.23657 C -0.45469 0.23541 -0.46368 0.23403 -0.46368 0.23403 C -0.46953 0.23449 -0.48177 0.23379 -0.48959 0.23657 C -0.49167 0.23727 -0.49362 0.23819 -0.49558 0.23935 C -0.49649 0.23981 -0.5043 0.24537 -0.50599 0.24583 C -0.50847 0.24676 -0.51094 0.24676 -0.51342 0.24722 C -0.5142 0.24768 -0.51485 0.24815 -0.51563 0.24861 C -0.51667 0.24907 -0.51758 0.2493 -0.51862 0.24977 C -0.52032 0.25092 -0.52201 0.25254 -0.52383 0.2537 C -0.52917 0.25717 -0.52448 0.25185 -0.53125 0.25903 C -0.53386 0.2618 -0.53985 0.27199 -0.54089 0.27361 C -0.5418 0.275 -0.54297 0.27592 -0.54388 0.27754 C -0.54467 0.27916 -0.54506 0.28148 -0.5461 0.28287 C -0.54831 0.28588 -0.55105 0.28819 -0.55352 0.29074 C -0.56081 0.3081 -0.55144 0.28703 -0.55795 0.29861 C -0.55886 0.30023 -0.55938 0.30231 -0.56016 0.30393 C -0.56407 0.31227 -0.56719 0.31736 -0.57058 0.32639 C -0.57787 0.34583 -0.57045 0.32546 -0.575 0.33958 C -0.57552 0.34097 -0.57605 0.34213 -0.57657 0.34352 C -0.57787 0.34745 -0.57904 0.35139 -0.58021 0.35555 C -0.58073 0.35717 -0.58112 0.35903 -0.58177 0.36065 C -0.58295 0.36435 -0.58425 0.36782 -0.58542 0.37129 C -0.58776 0.39213 -0.58451 0.36713 -0.58763 0.38194 C -0.58855 0.38611 -0.58907 0.39074 -0.58985 0.39514 C -0.59336 0.41365 -0.58907 0.38796 -0.59362 0.40949 C -0.59453 0.41389 -0.59506 0.41828 -0.59584 0.42268 C -0.5961 0.42407 -0.59636 0.42546 -0.59662 0.42662 C -0.59636 0.45046 -0.59623 0.4743 -0.59584 0.49791 C -0.59571 0.50555 -0.59388 0.5125 -0.59206 0.51921 C -0.59167 0.52083 -0.59115 0.52268 -0.59063 0.52453 C -0.59011 0.52662 -0.58985 0.52893 -0.5892 0.53102 C -0.58855 0.53287 -0.58763 0.53449 -0.58698 0.53634 C -0.58073 0.55278 -0.58711 0.53588 -0.58399 0.54676 C -0.5836 0.54838 -0.58295 0.54953 -0.58243 0.55092 C -0.58217 0.55254 -0.58217 0.5544 -0.58177 0.55602 C -0.58008 0.56296 -0.57774 0.56597 -0.575 0.57199 C -0.57344 0.57546 -0.5724 0.5794 -0.57058 0.5824 C -0.56953 0.58426 -0.56849 0.58588 -0.56758 0.58773 C -0.56654 0.58981 -0.56563 0.59236 -0.56459 0.59444 C -0.56224 0.5993 -0.56094 0.6 -0.55795 0.60486 C -0.55638 0.6074 -0.55508 0.61041 -0.55352 0.61296 C -0.55287 0.61389 -0.55196 0.61435 -0.55131 0.61551 C -0.54922 0.61875 -0.54779 0.62361 -0.54532 0.62615 C -0.5431 0.62824 -0.54089 0.63032 -0.53868 0.63264 C -0.53763 0.63379 -0.53685 0.63565 -0.53568 0.63657 C -0.5323 0.63958 -0.52839 0.64074 -0.52526 0.64444 C -0.52383 0.64629 -0.52071 0.65 -0.5194 0.65115 C -0.51224 0.65671 -0.51081 0.65717 -0.50443 0.66041 C -0.49506 0.6706 -0.49896 0.66713 -0.4793 0.675 L -0.47253 0.67754 C -0.46888 0.67893 -0.46511 0.68009 -0.46146 0.68148 C -0.45743 0.6831 -0.45352 0.68565 -0.44948 0.6868 L -0.43464 0.69074 C -0.43399 0.6912 -0.43321 0.6919 -0.43243 0.69213 C -0.41888 0.69606 -0.40183 0.69166 -0.39011 0.69074 L -0.38269 0.68935 L -0.36563 0.6868 C -0.34766 0.67615 -0.37331 0.69051 -0.32253 0.68287 C -0.31433 0.68148 -0.3073 0.67453 -0.29948 0.67106 C -0.29779 0.67014 -0.2961 0.67014 -0.29427 0.66967 C -0.28412 0.66435 -0.29297 0.66852 -0.27657 0.66296 C -0.27552 0.66273 -0.27448 0.66203 -0.27357 0.6618 C -0.27201 0.66111 -0.27058 0.66088 -0.26914 0.66041 C -0.26628 0.65879 -0.26159 0.65602 -0.25938 0.65509 C -0.25599 0.65393 -0.25248 0.65324 -0.24909 0.65254 C -0.24831 0.65208 -0.24753 0.65162 -0.24675 0.65115 C -0.24584 0.65069 -0.2448 0.65046 -0.24388 0.64977 C -0.24232 0.64884 -0.24089 0.64699 -0.23933 0.64583 C -0.22891 0.6375 -0.24154 0.64838 -0.23269 0.64051 C -0.2319 0.63935 -0.23125 0.63773 -0.23047 0.63657 C -0.22982 0.63565 -0.22891 0.63518 -0.22826 0.63403 C -0.22761 0.63287 -0.22735 0.63125 -0.2267 0.63009 C -0.22578 0.62778 -0.22474 0.62569 -0.22383 0.62338 C -0.22253 0.62037 -0.21967 0.6125 -0.21862 0.60879 C -0.21758 0.60555 -0.21667 0.60185 -0.21563 0.59838 C -0.21368 0.5919 -0.21342 0.59259 -0.21185 0.58657 C -0.21081 0.58217 -0.2099 0.57778 -0.20899 0.57338 C -0.20873 0.5706 -0.20847 0.56805 -0.20821 0.56528 C -0.20795 0.56319 -0.20756 0.56088 -0.20743 0.55879 C -0.20612 0.54074 -0.20808 0.54907 -0.20521 0.53889 C -0.20248 0.50949 -0.2073 0.55856 -0.20222 0.52037 C -0.20144 0.51481 -0.20131 0.50903 -0.20078 0.50324 C -0.20013 0.49699 -0.19896 0.49097 -0.19857 0.48472 C -0.19831 0.48125 -0.19805 0.47778 -0.19779 0.4743 C -0.19753 0.47037 -0.1974 0.4662 -0.19701 0.46227 C -0.19649 0.45578 -0.19558 0.44907 -0.1948 0.44259 C -0.19453 0.43819 -0.1944 0.43379 -0.19414 0.4294 C -0.19336 0.41643 -0.19401 0.42106 -0.19258 0.41342 C -0.19284 0.3956 -0.19284 0.37754 -0.19336 0.35949 C -0.19336 0.35764 -0.19388 0.35602 -0.19414 0.35416 C -0.19532 0.3412 -0.19323 0.34629 -0.19701 0.33958 C -0.20326 0.30254 -0.19649 0.33981 -0.20078 0.32106 C -0.20131 0.31852 -0.20157 0.31574 -0.20222 0.31319 C -0.20378 0.30764 -0.20612 0.30301 -0.20743 0.29745 C -0.21029 0.28449 -0.20717 0.29676 -0.21185 0.28426 C -0.2168 0.27129 -0.20964 0.2868 -0.21563 0.27361 C -0.2181 0.26828 -0.22058 0.26319 -0.22305 0.25787 C -0.22383 0.25602 -0.22422 0.2537 -0.22526 0.25254 C -0.22852 0.24861 -0.2319 0.2449 -0.2349 0.24051 C -0.23659 0.23819 -0.23776 0.23518 -0.23933 0.23264 C -0.24076 0.23055 -0.24245 0.2294 -0.24388 0.22731 C -0.25469 0.2125 -0.24519 0.225 -0.25131 0.21551 C -0.25248 0.21365 -0.25365 0.2118 -0.25495 0.21018 C -0.25847 0.20578 -0.26237 0.20231 -0.26537 0.19699 C -0.26641 0.19537 -0.26719 0.19328 -0.26836 0.19166 C -0.2724 0.18588 -0.28034 0.1794 -0.28399 0.17592 C -0.28477 0.17523 -0.28542 0.17407 -0.2862 0.17338 C -0.28737 0.17199 -0.28868 0.17083 -0.28985 0.16921 C -0.29167 0.16713 -0.29323 0.16481 -0.29506 0.16273 C -0.2987 0.15856 -0.30261 0.15509 -0.30625 0.15092 C -0.3069 0.15 -0.30769 0.14907 -0.30847 0.14815 C -0.30951 0.14699 -0.31029 0.14537 -0.31146 0.14421 C -0.31485 0.14097 -0.31836 0.13842 -0.32175 0.13495 C -0.32344 0.13356 -0.32461 0.13102 -0.32631 0.12963 C -0.32865 0.12754 -0.33125 0.12639 -0.33373 0.12453 C -0.33646 0.12199 -0.3392 0.11944 -0.3418 0.11643 C -0.34297 0.11528 -0.34375 0.11365 -0.3448 0.1125 C -0.34649 0.11088 -0.34831 0.10995 -0.35 0.10856 C -0.36433 0.09699 -0.34362 0.11365 -0.35521 0.10324 C -0.35743 0.10139 -0.35808 0.10231 -0.36042 0.10069 C -0.36198 0.09953 -0.36328 0.09768 -0.36485 0.09676 C -0.36784 0.0949 -0.37084 0.09444 -0.37383 0.09282 C -0.37565 0.09166 -0.37722 0.08981 -0.37904 0.08889 C -0.39037 0.08194 -0.38842 0.0831 -0.39688 0.08078 C -0.4043 0.07546 -0.39714 0.08032 -0.40352 0.07685 C -0.40495 0.07615 -0.40638 0.07477 -0.40795 0.0743 C -0.41133 0.07315 -0.41485 0.07268 -0.41836 0.07153 C -0.43386 0.06643 -0.40782 0.07083 -0.43464 0.06759 C -0.44792 0.06435 -0.43177 0.06805 -0.45925 0.06504 C -0.46068 0.06481 -0.46211 0.06389 -0.46368 0.06365 C -0.4681 0.06296 -0.47253 0.06296 -0.47696 0.0625 C -0.51003 0.0581 -0.47787 0.06088 -0.51198 0.05833 L -0.60469 0.06111 C -0.61224 0.06134 -0.61237 0.06273 -0.61953 0.06643 C -0.62657 0.0699 -0.6181 0.06481 -0.62631 0.07037 C -0.62696 0.07083 -0.62787 0.07106 -0.62852 0.07153 C -0.63256 0.07546 -0.63659 0.07916 -0.64037 0.08356 C -0.64662 0.09051 -0.65378 0.09537 -0.65899 0.10463 C -0.66068 0.10764 -0.66224 0.11111 -0.6642 0.11389 C -0.66602 0.11666 -0.66836 0.11875 -0.67006 0.12176 C -0.67448 0.1294 -0.67891 0.13703 -0.68269 0.1456 C -0.68373 0.14768 -0.6849 0.14977 -0.68568 0.15208 C -0.69636 0.18449 -0.68828 0.16551 -0.69532 0.18125 C -0.69636 0.18889 -0.69805 0.20115 -0.69974 0.20764 L -0.70352 0.22083 C -0.7043 0.22893 -0.7043 0.2294 -0.70495 0.23796 C -0.70521 0.24143 -0.70547 0.2449 -0.70573 0.24861 C -0.70599 0.25115 -0.70625 0.2537 -0.70651 0.25648 C -0.70677 0.25949 -0.70703 0.2625 -0.70717 0.26574 C -0.70404 0.38217 -0.71081 0.34051 -0.70052 0.39514 L -0.70052 0.39514 C -0.69974 0.40069 -0.69896 0.40648 -0.69831 0.41227 C -0.69792 0.41574 -0.69818 0.41944 -0.69753 0.42268 C -0.69688 0.42615 -0.69558 0.42893 -0.69467 0.43194 C -0.68907 0.47153 -0.6948 0.43356 -0.69089 0.4544 C -0.68907 0.46412 -0.68815 0.4743 -0.68568 0.48356 C -0.68347 0.4919 -0.68217 0.50115 -0.67904 0.50856 C -0.67305 0.52268 -0.68151 0.50208 -0.67084 0.5324 C -0.67058 0.5331 -0.65925 0.56227 -0.65821 0.56412 L -0.64414 0.58773 C -0.63802 0.59815 -0.63425 0.6081 -0.62474 0.61412 C -0.60625 0.62615 -0.62735 0.61203 -0.59506 0.63796 C -0.5892 0.64259 -0.58321 0.64676 -0.57722 0.65115 C -0.57188 0.65509 -0.56576 0.65995 -0.56016 0.66296 C -0.55573 0.66551 -0.55131 0.66736 -0.54688 0.66967 C -0.54453 0.67083 -0.54245 0.67245 -0.54011 0.67361 C -0.53789 0.67477 -0.53568 0.67523 -0.53347 0.67615 C -0.52006 0.6824 -0.5056 0.69074 -0.49193 0.69328 C -0.48959 0.69375 -0.48737 0.69398 -0.48516 0.69467 C -0.47995 0.69629 -0.47474 0.69815 -0.46953 0.7 C -0.46732 0.70069 -0.46511 0.70208 -0.46289 0.70254 C -0.46042 0.70324 -0.45795 0.70347 -0.45547 0.70393 C -0.44909 0.70532 -0.44258 0.70602 -0.4362 0.70787 C -0.43464 0.70833 -0.43321 0.70879 -0.43177 0.70926 C -0.42409 0.71088 -0.41914 0.71111 -0.41094 0.7118 L -0.40196 0.71458 L -0.37683 0.72106 L -0.36563 0.72384 C -0.36394 0.72407 -0.36211 0.72477 -0.36042 0.725 C -0.35547 0.72569 -0.33868 0.72754 -0.33073 0.72893 C -0.32904 0.7294 -0.32722 0.72986 -0.32552 0.73032 C -0.30469 0.72986 -0.27631 0.73102 -0.25274 0.72778 C -0.25052 0.72731 -0.24831 0.72685 -0.2461 0.72639 C -0.24427 0.72453 -0.24258 0.72291 -0.24089 0.72106 C -0.24011 0.72037 -0.23946 0.71921 -0.23868 0.71852 C -0.2375 0.71736 -0.23607 0.7169 -0.2349 0.71574 C -0.2336 0.71458 -0.23256 0.71296 -0.23125 0.7118 C -0.22956 0.71065 -0.22774 0.71018 -0.22605 0.70926 C -0.22201 0.7044 -0.22305 0.70555 -0.21641 0.7 C -0.21563 0.6993 -0.21485 0.6993 -0.2142 0.69861 C -0.2112 0.69606 -0.20782 0.69143 -0.20521 0.68819 C -0.20469 0.68634 -0.20443 0.68426 -0.20378 0.68287 C -0.20313 0.68171 -0.20209 0.68125 -0.20157 0.68009 C -0.19987 0.67731 -0.19831 0.6743 -0.19701 0.67106 C -0.19388 0.66296 -0.19258 0.65578 -0.18894 0.64861 C -0.18047 0.63194 -0.19297 0.66389 -0.18217 0.63541 C -0.18138 0.6331 -0.1806 0.63102 -0.17995 0.6287 C -0.17657 0.61504 -0.18034 0.62615 -0.17696 0.61412 C -0.17657 0.61273 -0.17592 0.61157 -0.17552 0.61018 C -0.17461 0.60671 -0.17422 0.60301 -0.17331 0.59977 C -0.17253 0.59676 -0.17123 0.59444 -0.17032 0.59166 C -0.1698 0.59004 -0.16927 0.58819 -0.16888 0.58657 C -0.16628 0.56365 -0.16719 0.57338 -0.16589 0.5574 C -0.16615 0.53356 -0.16615 0.50995 -0.16667 0.48611 C -0.16667 0.48472 -0.16706 0.48356 -0.16732 0.48217 C -0.16784 0.47916 -0.16836 0.47615 -0.16888 0.47291 C -0.16914 0.47083 -0.16914 0.46852 -0.16953 0.46643 C -0.16993 0.46458 -0.17058 0.46296 -0.1711 0.46111 C -0.17188 0.45764 -0.1724 0.45393 -0.17331 0.45046 C -0.1737 0.44907 -0.17435 0.44791 -0.17474 0.44653 C -0.17917 0.43125 -0.17201 0.45069 -0.17995 0.42801 C -0.1823 0.42129 -0.18438 0.41389 -0.18737 0.40833 L -0.20157 0.38194 C -0.20274 0.37963 -0.20404 0.37754 -0.20521 0.37523 L -0.21042 0.36597 C -0.2112 0.36458 -0.21198 0.36365 -0.21263 0.36203 C -0.21342 0.36018 -0.21407 0.35833 -0.21485 0.35671 C -0.22045 0.34583 -0.21797 0.35278 -0.22084 0.3449 C -0.22253 0.34004 -0.22605 0.33032 -0.22605 0.33032 C -0.22657 0.32778 -0.22761 0.32153 -0.22826 0.3199 C -0.22878 0.31828 -0.22982 0.31736 -0.23047 0.31574 C -0.23177 0.31296 -0.23295 0.30972 -0.23425 0.30671 C -0.23594 0.30254 -0.23724 0.30023 -0.23868 0.29606 C -0.24167 0.28657 -0.23855 0.2949 -0.24167 0.28287 C -0.24193 0.28148 -0.24271 0.28032 -0.2431 0.27893 C -0.24427 0.27523 -0.24519 0.27037 -0.24675 0.2669 C -0.25521 0.2493 -0.25039 0.25833 -0.25795 0.24861 C -0.26198 0.24328 -0.26589 0.23796 -0.2698 0.23264 C -0.27084 0.23125 -0.27175 0.22986 -0.27279 0.2287 C -0.27448 0.22685 -0.27631 0.22523 -0.278 0.22338 C -0.27891 0.22245 -0.28008 0.22176 -0.28099 0.22083 C -0.28256 0.21921 -0.28399 0.21736 -0.28542 0.21551 C -0.2862 0.21435 -0.28672 0.2125 -0.28763 0.21157 C -0.28933 0.20972 -0.29115 0.20926 -0.29284 0.20764 C -0.29584 0.20486 -0.2987 0.20115 -0.30183 0.19838 C -0.30664 0.19375 -0.31172 0.18958 -0.31667 0.18518 C -0.3181 0.18379 -0.31953 0.1824 -0.3211 0.18125 C -0.32331 0.1794 -0.32552 0.17778 -0.32774 0.17592 C -0.33021 0.17384 -0.33256 0.17106 -0.33516 0.16921 C -0.33763 0.16759 -0.34011 0.16666 -0.34258 0.16528 C -0.34727 0.16296 -0.35209 0.16111 -0.35677 0.15879 C -0.35899 0.15764 -0.36107 0.15578 -0.36342 0.15486 C -0.37227 0.15092 -0.38125 0.14745 -0.39011 0.14421 L -0.41172 0.13634 C -0.42045 0.13333 -0.42292 0.13333 -0.43243 0.13102 C -0.4444 0.12824 -0.4267 0.13125 -0.44506 0.12847 C -0.46042 0.12893 -0.47578 0.12847 -0.49115 0.12963 C -0.49245 0.12986 -0.49349 0.13171 -0.4948 0.1324 C -0.49675 0.1331 -0.49883 0.13333 -0.50078 0.13356 C -0.50326 0.13634 -0.50586 0.13865 -0.50821 0.14166 C -0.51485 0.14977 -0.50482 0.1412 -0.5142 0.14953 C -0.51732 0.15231 -0.52058 0.15486 -0.52383 0.1574 C -0.525 0.15833 -0.52631 0.15903 -0.52748 0.16018 C -0.52956 0.16203 -0.53138 0.16458 -0.53347 0.16666 C -0.54467 0.17801 -0.54961 0.18148 -0.55951 0.19305 C -0.56355 0.19791 -0.56602 0.20416 -0.5698 0.21018 C -0.57071 0.2118 -0.57188 0.21273 -0.57279 0.21412 C -0.57396 0.2162 -0.57461 0.21875 -0.57578 0.22083 C -0.57813 0.225 -0.58073 0.2287 -0.58321 0.23264 C -0.60052 0.26088 -0.58868 0.24097 -0.60547 0.27361 C -0.60717 0.27685 -0.60899 0.27986 -0.61068 0.28287 L -0.61446 0.28935 C -0.61693 0.29375 -0.61953 0.29791 -0.62188 0.30254 C -0.62305 0.30532 -0.62448 0.30764 -0.62552 0.31065 C -0.63399 0.33449 -0.62852 0.31967 -0.63217 0.33565 C -0.63503 0.34745 -0.63685 0.34676 -0.63894 0.36342 C -0.63946 0.36736 -0.63998 0.37129 -0.64037 0.37523 C -0.64063 0.37778 -0.64076 0.38055 -0.64115 0.3831 C -0.64128 0.38449 -0.64167 0.38588 -0.64193 0.38703 C -0.64219 0.38935 -0.64232 0.39143 -0.64258 0.39375 C -0.64193 0.41134 -0.64141 0.42893 -0.64037 0.44653 C -0.64024 0.4493 -0.63946 0.45185 -0.63894 0.4544 C -0.63399 0.47731 -0.63698 0.46296 -0.63295 0.47824 C -0.62956 0.4912 -0.63086 0.48796 -0.62709 0.4993 C -0.62539 0.50416 -0.62396 0.50949 -0.62188 0.51389 C -0.61967 0.51852 -0.60313 0.54259 -0.60248 0.54282 C -0.60105 0.54375 -0.59948 0.54421 -0.59805 0.5456 C -0.59193 0.55139 -0.58672 0.56018 -0.58021 0.56412 C -0.5711 0.56944 -0.58021 0.56342 -0.57201 0.5706 C -0.56888 0.57338 -0.5655 0.57569 -0.56237 0.57847 C -0.56081 0.58009 -0.55951 0.5824 -0.55795 0.58379 C -0.52722 0.61227 -0.55456 0.58588 -0.53347 0.6037 C -0.52266 0.61273 -0.54011 0.60162 -0.52227 0.61412 C -0.5211 0.61504 -0.5198 0.61504 -0.51862 0.61551 C -0.50977 0.625 -0.52084 0.61342 -0.50964 0.62338 C -0.50886 0.62407 -0.50821 0.62523 -0.50743 0.62615 C -0.50573 0.62801 -0.50404 0.62963 -0.50222 0.63125 C -0.50026 0.6331 -0.49844 0.63541 -0.49636 0.63657 C -0.49558 0.63703 -0.4948 0.63727 -0.49414 0.63796 C -0.49154 0.64004 -0.4892 0.64236 -0.48672 0.64444 C -0.47878 0.65115 -0.48776 0.64213 -0.47631 0.65115 C -0.47266 0.65393 -0.46901 0.65625 -0.46589 0.66041 C -0.46211 0.66551 -0.46407 0.66389 -0.4599 0.66574 C -0.45873 0.6669 -0.45756 0.66852 -0.45625 0.66967 C -0.45534 0.67037 -0.45417 0.67037 -0.45326 0.67106 C -0.45105 0.67222 -0.4487 0.67338 -0.44662 0.675 C -0.44571 0.67546 -0.44519 0.67708 -0.4444 0.67754 C -0.44219 0.67893 -0.43985 0.67916 -0.43763 0.68009 C -0.43685 0.68055 -0.4362 0.68125 -0.43542 0.68148 C -0.43243 0.68264 -0.42943 0.68287 -0.42657 0.68426 C -0.40651 0.69236 -0.43425 0.68426 -0.40873 0.69074 C -0.4017 0.6949 -0.40638 0.69282 -0.39753 0.69467 C -0.38789 0.69676 -0.39688 0.69537 -0.38646 0.69745 C -0.38399 0.69791 -0.38151 0.69815 -0.37904 0.69861 C -0.37162 0.69815 -0.36407 0.69815 -0.35677 0.69745 C -0.34805 0.69629 -0.34805 0.69537 -0.3418 0.69328 C -0.34037 0.69282 -0.33894 0.69259 -0.33737 0.69213 C -0.33672 0.69166 -0.33594 0.69097 -0.33516 0.69074 C -0.33373 0.69028 -0.33217 0.69028 -0.33073 0.68935 C -0.32891 0.68842 -0.32552 0.68403 -0.32409 0.68287 C -0.32279 0.68171 -0.32149 0.68125 -0.32032 0.68009 C -0.31628 0.67685 -0.31276 0.67153 -0.30847 0.66967 C -0.30469 0.66805 -0.30222 0.66736 -0.29883 0.66435 C -0.29805 0.66365 -0.2974 0.66227 -0.29662 0.6618 C -0.29206 0.65856 -0.29167 0.66018 -0.28763 0.65648 C -0.27709 0.64629 -0.28542 0.65347 -0.27878 0.64583 C -0.27631 0.64305 -0.27383 0.64074 -0.27136 0.63796 C -0.27058 0.63703 -0.26993 0.63588 -0.26914 0.63541 C -0.26667 0.63333 -0.26407 0.63194 -0.26172 0.63009 C -0.26081 0.6294 -0.26016 0.62824 -0.25938 0.62731 C -0.25664 0.62453 -0.25586 0.625 -0.25352 0.62083 C -0.25261 0.61921 -0.25209 0.61713 -0.25131 0.61551 C -0.25039 0.61365 -0.24922 0.61203 -0.24831 0.61018 C -0.24753 0.60856 -0.24688 0.60648 -0.2461 0.60486 C -0.24024 0.59328 -0.24284 0.60162 -0.24011 0.59166 C -0.23985 0.59004 -0.23972 0.58819 -0.23933 0.58657 C -0.2375 0.57847 -0.23698 0.57754 -0.2349 0.57199 C -0.23425 0.56805 -0.23308 0.56227 -0.23269 0.55879 C -0.23203 0.55254 -0.2323 0.54606 -0.23125 0.54028 C -0.23099 0.53889 -0.23073 0.53773 -0.23047 0.53634 C -0.23021 0.53449 -0.23008 0.53264 -0.22969 0.53102 C -0.2293 0.5287 -0.22865 0.52662 -0.22826 0.52453 C -0.22787 0.52268 -0.22774 0.52083 -0.22748 0.51921 C -0.22735 0.51782 -0.22696 0.51643 -0.2267 0.51528 C -0.22657 0.51157 -0.22631 0.5081 -0.22605 0.50463 C -0.22578 0.50278 -0.22539 0.50115 -0.22526 0.4993 C -0.225 0.49629 -0.22474 0.49328 -0.22448 0.49004 C -0.22474 0.47037 -0.22487 0.45046 -0.22526 0.43078 C -0.22539 0.42592 -0.22618 0.42199 -0.2267 0.41759 C -0.22709 0.41528 -0.22722 0.41319 -0.22748 0.41088 C -0.22774 0.40833 -0.22787 0.40555 -0.22826 0.40301 C -0.22917 0.39629 -0.2323 0.38403 -0.23347 0.37916 C -0.23399 0.37708 -0.23451 0.37477 -0.2349 0.37268 C -0.23776 0.3574 -0.2349 0.37222 -0.23868 0.35555 C -0.24011 0.34884 -0.23933 0.34676 -0.24232 0.33819 C -0.24388 0.33403 -0.24623 0.32685 -0.24831 0.32245 C -0.24922 0.3206 -0.25026 0.31898 -0.25131 0.31713 C -0.25274 0.30949 -0.25118 0.31643 -0.25495 0.30671 C -0.25586 0.3044 -0.25664 0.30231 -0.25717 0.3 C -0.25782 0.29745 -0.25782 0.29444 -0.25873 0.29213 C -0.25964 0.28935 -0.2612 0.28773 -0.26237 0.28541 C -0.26328 0.28379 -0.26394 0.28194 -0.26459 0.28009 C -0.26511 0.27893 -0.2655 0.27731 -0.26615 0.27615 C -0.26771 0.27291 -0.2698 0.27037 -0.27136 0.2669 C -0.27774 0.25254 -0.27084 0.2669 -0.27722 0.25648 C -0.2793 0.25301 -0.28099 0.24884 -0.28321 0.24583 C -0.28555 0.24259 -0.2948 0.23217 -0.29948 0.22731 C -0.30092 0.22592 -0.30664 0.22014 -0.30847 0.21805 C -0.30925 0.21736 -0.3099 0.2162 -0.31068 0.21551 C -0.31237 0.21412 -0.3142 0.21296 -0.31589 0.21157 C -0.31732 0.21041 -0.31875 0.20879 -0.32032 0.20764 C -0.33894 0.19421 -0.325 0.20694 -0.353 0.19051 C -0.36081 0.18588 -0.35586 0.18819 -0.36784 0.18518 C -0.38451 0.17523 -0.36927 0.18356 -0.41016 0.18125 C -0.41342 0.18102 -0.41667 0.18032 -0.4198 0.17986 C -0.42826 0.18032 -0.43672 0.17986 -0.44506 0.18125 C -0.45339 0.1824 -0.46263 0.18727 -0.4711 0.18912 C -0.47526 0.19004 -0.47956 0.19051 -0.48373 0.19166 C -0.49154 0.19398 -0.49714 0.19629 -0.50443 0.20092 C -0.50873 0.2037 -0.51328 0.20486 -0.51706 0.20903 C -0.51836 0.21018 -0.51953 0.2118 -0.52084 0.21296 C -0.52865 0.21921 -0.53555 0.22129 -0.5431 0.23009 C -0.54805 0.23565 -0.55378 0.23981 -0.55795 0.24722 C -0.5599 0.25069 -0.57227 0.27106 -0.57657 0.28148 C -0.57865 0.28657 -0.58047 0.29213 -0.58243 0.29745 C -0.5862 0.30694 -0.58555 0.30185 -0.5892 0.31852 C -0.59232 0.33333 -0.59284 0.34004 -0.59506 0.35278 C -0.59636 0.35995 -0.59883 0.37384 -0.59883 0.37384 C -0.59974 0.38588 -0.60092 0.39953 -0.60105 0.41088 C -0.60118 0.43426 -0.60144 0.45764 -0.60026 0.48078 C -0.6 0.48611 -0.59662 0.50185 -0.5944 0.50856 C -0.58685 0.53055 -0.58659 0.53287 -0.57722 0.54953 C -0.57539 0.55278 -0.57357 0.55625 -0.57136 0.55879 C -0.56459 0.56666 -0.55769 0.5743 -0.55052 0.58125 C -0.54558 0.58611 -0.54089 0.59213 -0.53568 0.5956 C -0.51875 0.6074 -0.49935 0.61643 -0.48151 0.62338 C -0.47748 0.625 -0.47357 0.62662 -0.46953 0.62731 C -0.46068 0.62916 -0.44284 0.63125 -0.44284 0.63125 C -0.43073 0.63055 -0.41862 0.63055 -0.40651 0.6287 C -0.40131 0.62801 -0.39193 0.62014 -0.38789 0.6169 C -0.38034 0.61065 -0.37188 0.60139 -0.36641 0.59166 C -0.36237 0.58472 -0.3586 0.57754 -0.35443 0.5706 C -0.35092 0.56458 -0.34714 0.56065 -0.34414 0.55347 C -0.34141 0.54722 -0.33894 0.54051 -0.33672 0.53356 C -0.33542 0.53009 -0.33321 0.51528 -0.33295 0.51389 C -0.33177 0.47106 -0.33138 0.48819 -0.33594 0.43078 C -0.3362 0.42708 -0.33685 0.42361 -0.33737 0.42014 C -0.33842 0.41389 -0.3392 0.40764 -0.34037 0.40162 C -0.3418 0.39444 -0.34323 0.38703 -0.34558 0.38055 C -0.34727 0.37592 -0.35586 0.35416 -0.3612 0.34629 C -0.36302 0.34328 -0.36511 0.34097 -0.36706 0.33819 C -0.36862 0.33611 -0.36993 0.33356 -0.37162 0.33171 C -0.37448 0.32801 -0.37435 0.32963 -0.37748 0.32778 C -0.38295 0.3243 -0.38828 0.3199 -0.39388 0.31713 C -0.42657 0.30162 -0.42266 0.3037 -0.44883 0.3 C -0.45196 0.30046 -0.45534 0.29953 -0.45847 0.30139 C -0.46029 0.30231 -0.46133 0.30602 -0.46289 0.30787 C -0.46875 0.31528 -0.47526 0.32083 -0.48073 0.32893 L -0.503 0.36203 C -0.50508 0.36504 -0.50743 0.36759 -0.50899 0.37129 C -0.51524 0.38634 -0.52344 0.40347 -0.52683 0.42153 C -0.52904 0.43333 -0.52787 0.42662 -0.52969 0.4412 C -0.52943 0.44907 -0.52956 0.45717 -0.52904 0.46504 C -0.52852 0.47176 -0.52396 0.47916 -0.52227 0.48356 C -0.51498 0.50185 -0.5224 0.4912 -0.50677 0.51111 C -0.49336 0.52847 -0.48425 0.54074 -0.46953 0.55092 C -0.46224 0.55578 -0.45482 0.56018 -0.44727 0.56412 C -0.43868 0.56828 -0.42787 0.56921 -0.41914 0.5706 C -0.4112 0.56852 -0.403 0.56852 -0.39532 0.56412 C -0.38855 0.55995 -0.38295 0.55162 -0.37683 0.5456 C -0.37448 0.54328 -0.37201 0.5419 -0.37006 0.53889 C -0.36237 0.52639 -0.35977 0.52338 -0.35378 0.50856 C -0.35118 0.50231 -0.35039 0.49305 -0.34935 0.48611 C -0.35222 0.46227 -0.35274 0.43727 -0.35821 0.41481 C -0.36159 0.40092 -0.3724 0.3794 -0.38125 0.36736 C -0.38386 0.36365 -0.38659 0.36018 -0.38933 0.35671 C -0.39193 0.3537 -0.39571 0.34907 -0.39909 0.34745 C -0.40078 0.34676 -0.40248 0.34676 -0.4043 0.34629 C -0.40547 0.34583 -0.40677 0.34537 -0.40795 0.3449 C -0.44011 0.34699 -0.43894 0.3368 -0.45625 0.35416 C -0.45782 0.35578 -0.45925 0.35764 -0.46068 0.35949 C -0.46211 0.36389 -0.46381 0.36805 -0.46511 0.37268 C -0.46576 0.37477 -0.46628 0.37685 -0.46667 0.37916 C -0.46797 0.38703 -0.4681 0.39028 -0.46888 0.39768 C -0.46927 0.40787 -0.47045 0.43032 -0.47032 0.43865 C -0.47019 0.44606 -0.47019 0.45393 -0.46888 0.46111 C -0.4681 0.46458 -0.46602 0.46666 -0.46446 0.46898 C -0.46016 0.47523 -0.46055 0.47407 -0.45547 0.47546 C -0.45274 0.47523 -0.44974 0.47615 -0.44727 0.4743 C -0.4405 0.46875 -0.4362 0.45555 -0.43243 0.44514 C -0.42891 0.43541 -0.42878 0.43472 -0.42657 0.42662 C -0.42631 0.425 -0.42513 0.42291 -0.42578 0.42153 C -0.42605 0.42106 -0.43425 0.40879 -0.43763 0.40694 C -0.43907 0.40625 -0.44063 0.40602 -0.44206 0.40555 C -0.44284 0.40509 -0.44362 0.40416 -0.4444 0.4044 C -0.44519 0.40463 -0.4461 0.40555 -0.44662 0.40694 C -0.44766 0.41065 -0.44844 0.4199 -0.44883 0.42407 C -0.44844 0.43217 -0.44922 0.43912 -0.44584 0.44514 C -0.44453 0.44745 -0.44284 0.44884 -0.44141 0.45046 C -0.43815 0.44074 -0.43672 0.44051 -0.43985 0.42801 C -0.44024 0.42685 -0.44141 0.42708 -0.44206 0.42662 C -0.44831 0.42801 -0.44974 0.42731 -0.45547 0.43472 C -0.45612 0.43541 -0.45599 0.43727 -0.45625 0.43865 C -0.45469 0.44398 -0.45443 0.44953 -0.44948 0.44004 C -0.44857 0.43796 -0.44909 0.43472 -0.44883 0.43194 C -0.44844 0.42893 -0.44779 0.42592 -0.44727 0.42268 C -0.44636 0.42361 -0.44519 0.42407 -0.4444 0.42546 C -0.44232 0.42847 -0.4405 0.43449 -0.4392 0.43865 C -0.43894 0.43958 -0.43659 0.44977 -0.44141 0.44653 C -0.44284 0.4456 -0.44349 0.44236 -0.4444 0.44004 C -0.44636 0.43472 -0.44636 0.43055 -0.44727 0.42407 C -0.4474 0.42338 -0.44909 0.41504 -0.44883 0.41481 C -0.44688 0.41435 -0.44532 0.41759 -0.44362 0.41875 C -0.43881 0.42847 -0.43802 0.42893 -0.43464 0.44004 C -0.43425 0.44143 -0.43334 0.44791 -0.43321 0.44907 C -0.43347 0.45185 -0.43243 0.45717 -0.43399 0.45717 C -0.43555 0.45717 -0.43607 0.45208 -0.4362 0.44907 C -0.43659 0.43865 -0.43568 0.42801 -0.43542 0.41759 C -0.43594 0.41134 -0.43594 0.40509 -0.43685 0.39907 C -0.43724 0.39722 -0.43842 0.39629 -0.4392 0.39514 C -0.44623 0.38333 -0.44388 0.3868 -0.45026 0.37916 C -0.45157 0.37963 -0.45287 0.3794 -0.45404 0.38055 C -0.45703 0.38379 -0.45964 0.38819 -0.46211 0.39236 C -0.46641 0.39977 -0.46914 0.40578 -0.47253 0.41342 C -0.47305 0.41782 -0.47409 0.42222 -0.47409 0.42662 C -0.47409 0.4324 -0.47331 0.43819 -0.47253 0.44398 C -0.47201 0.44815 -0.4681 0.45162 -0.46667 0.45324 C -0.46355 0.45648 -0.45534 0.46157 -0.45404 0.46227 C -0.45235 0.46319 -0.45052 0.46319 -0.44883 0.46365 C -0.44453 0.46273 -0.43998 0.46435 -0.4362 0.46111 C -0.43464 0.45972 -0.43542 0.45486 -0.43542 0.45185 C -0.43542 0.39791 -0.4323 0.42338 -0.43842 0.40301 C -0.43946 0.39953 -0.43985 0.39537 -0.44141 0.39236 C -0.44271 0.38981 -0.4448 0.38889 -0.44662 0.38703 C -0.45352 0.38032 -0.45547 0.38171 -0.46667 0.37662 C -0.48073 0.38009 -0.49519 0.38055 -0.50899 0.38703 C -0.51797 0.39143 -0.53399 0.42708 -0.53789 0.43472 C -0.53985 0.44305 -0.5474 0.46782 -0.5461 0.48217 C -0.54532 0.49074 -0.54388 0.49953 -0.54167 0.50717 C -0.54011 0.5125 -0.53737 0.51643 -0.5349 0.52037 C -0.52904 0.52986 -0.51706 0.54699 -0.50899 0.55347 C -0.50052 0.56018 -0.4918 0.56574 -0.48295 0.5706 C -0.4724 0.57639 -0.46185 0.58217 -0.45105 0.58518 C -0.44024 0.58796 -0.4293 0.5868 -0.41836 0.58773 C -0.40651 0.58565 -0.3944 0.58495 -0.38269 0.58125 C -0.37917 0.58009 -0.37592 0.57685 -0.37305 0.57338 C -0.36446 0.56273 -0.3556 0.55254 -0.34857 0.53889 C -0.32696 0.49745 -0.33555 0.51597 -0.32175 0.48472 C -0.31888 0.47129 -0.31381 0.45555 -0.31511 0.44004 C -0.31602 0.42893 -0.31914 0.40578 -0.32474 0.39629 C -0.36081 0.33634 -0.3668 0.32153 -0.40052 0.28935 C -0.41394 0.27662 -0.42761 0.26412 -0.44141 0.25254 C -0.45039 0.2449 -0.48177 0.22592 -0.48737 0.22338 C -0.49597 0.21944 -0.51342 0.21551 -0.51342 0.21551 C -0.52188 0.2169 -0.5306 0.21504 -0.53868 0.21944 C -0.5444 0.22268 -0.54883 0.23125 -0.55352 0.23796 C -0.56081 0.24861 -0.56407 0.26528 -0.56758 0.28009 C -0.57318 0.30347 -0.57279 0.30301 -0.575 0.32106 C -0.57644 0.34838 -0.57787 0.36342 -0.57578 0.39236 C -0.57409 0.41574 -0.56967 0.42986 -0.56394 0.45046 C -0.55951 0.46597 -0.55118 0.49004 -0.54532 0.4993 C -0.53894 0.50949 -0.53308 0.52106 -0.52605 0.52963 C -0.51394 0.54444 -0.50743 0.55324 -0.49414 0.56528 C -0.4862 0.57245 -0.46146 0.58565 -0.45769 0.58773 C -0.43946 0.59861 -0.43737 0.60625 -0.40873 0.61018 L -0.37969 0.61412 L -0.36042 0.6169 C -0.35052 0.61551 -0.34063 0.61528 -0.33073 0.61296 C -0.32761 0.61203 -0.32474 0.60972 -0.32175 0.60764 C -0.31446 0.60208 -0.30834 0.59537 -0.30248 0.58518 C -0.30131 0.58287 -0.3 0.58078 -0.29883 0.57847 C -0.29818 0.57731 -0.29779 0.57592 -0.29727 0.57453 C -0.29506 0.56759 -0.29284 0.56041 -0.29063 0.55347 C -0.28581 0.53842 -0.29141 0.5574 -0.28464 0.53356 L -0.27943 0.49537 C -0.2793 0.49352 -0.27904 0.4919 -0.27878 0.49004 C -0.27774 0.48472 -0.2767 0.47963 -0.27578 0.4743 C -0.27526 0.47129 -0.27474 0.46805 -0.27422 0.46504 C -0.27409 0.46365 -0.27383 0.4625 -0.27357 0.46111 C -0.27305 0.4581 -0.27253 0.45486 -0.27201 0.45185 C -0.27162 0.44907 -0.27097 0.44653 -0.27058 0.44398 C -0.26615 0.40903 -0.27201 0.4456 -0.2668 0.41481 C -0.26667 0.4118 -0.26641 0.40879 -0.26615 0.40555 C -0.26537 0.39768 -0.26394 0.38194 -0.26394 0.38194 C -0.26472 0.35694 -0.26289 0.34444 -0.26758 0.325 C -0.26823 0.32268 -0.26927 0.32083 -0.2698 0.31852 C -0.27097 0.31412 -0.27136 0.30926 -0.27279 0.30532 C -0.27904 0.28773 -0.28776 0.27268 -0.29584 0.25787 C -0.29753 0.25463 -0.29922 0.25162 -0.30105 0.24861 C -0.30378 0.24375 -0.30625 0.23842 -0.30925 0.23403 C -0.32123 0.2162 -0.32748 0.20578 -0.34414 0.19166 C -0.35352 0.18379 -0.36263 0.17453 -0.37227 0.16805 C -0.37748 0.16458 -0.38282 0.16157 -0.38789 0.1574 C -0.39206 0.15416 -0.39545 0.14815 -0.39974 0.1456 C -0.40196 0.14421 -0.40417 0.14282 -0.40651 0.14166 C -0.40743 0.14097 -0.40847 0.14074 -0.40938 0.14028 C -0.41875 0.13518 -0.42565 0.1294 -0.4362 0.12847 L -0.45105 0.12708 C -0.46719 0.12384 -0.46355 0.12407 -0.49115 0.12708 C -0.4961 0.12754 -0.50105 0.12963 -0.50599 0.13102 C -0.5375 0.15231 -0.51758 0.13588 -0.53946 0.15879 C -0.54258 0.16203 -0.54597 0.16435 -0.54909 0.16805 C -0.57045 0.19375 -0.55847 0.1824 -0.57657 0.20764 C -0.5892 0.22523 -0.58399 0.21157 -0.59805 0.23657 C -0.60391 0.24699 -0.6125 0.26365 -0.61667 0.27893 C -0.61836 0.28518 -0.6211 0.29861 -0.6211 0.29861 C -0.62162 0.30301 -0.62188 0.30764 -0.62253 0.3118 C -0.62448 0.32407 -0.625 0.3199 -0.62631 0.33171 C -0.62696 0.33773 -0.62722 0.34398 -0.62774 0.35023 C -0.62839 0.35671 -0.6293 0.36342 -0.62995 0.3699 C -0.63217 0.40972 -0.6336 0.42176 -0.6293 0.47153 C -0.62839 0.4824 -0.62344 0.49143 -0.62032 0.50069 C -0.6099 0.53171 -0.61953 0.5081 -0.60404 0.54028 C -0.59792 0.55301 -0.59493 0.56088 -0.58763 0.57199 C -0.58594 0.57453 -0.5836 0.57592 -0.58177 0.57847 C -0.57813 0.58356 -0.57513 0.58981 -0.57136 0.59444 C -0.5586 0.60949 -0.54427 0.62199 -0.53047 0.63403 C -0.52487 0.63889 -0.5194 0.64514 -0.51342 0.64861 C -0.51016 0.65023 -0.5069 0.65139 -0.50378 0.6537 C -0.49909 0.65717 -0.49493 0.66227 -0.49037 0.66574 C -0.48607 0.66898 -0.48151 0.67083 -0.47696 0.67361 C -0.47578 0.6743 -0.47461 0.67546 -0.47331 0.67615 C -0.47032 0.67801 -0.46732 0.67963 -0.46446 0.68148 C -0.46042 0.68403 -0.45638 0.68657 -0.45248 0.68935 C -0.45144 0.69028 -0.45065 0.69143 -0.44948 0.69213 C -0.43881 0.69745 -0.44571 0.69259 -0.43685 0.69606 C -0.43412 0.69722 -0.43151 0.69907 -0.42878 0.7 C -0.42683 0.70069 -0.42474 0.70069 -0.42279 0.70139 C -0.42084 0.70208 -0.41888 0.70347 -0.41693 0.70393 C -0.41537 0.7044 -0.41394 0.70486 -0.41237 0.70532 C -0.41146 0.70555 -0.41042 0.70625 -0.40938 0.70648 C -0.40456 0.70787 -0.39688 0.70856 -0.39232 0.70926 C -0.39037 0.71018 -0.38842 0.71111 -0.38646 0.7118 C -0.37396 0.7162 -0.37318 0.71574 -0.3612 0.71852 C -0.35769 0.71921 -0.35417 0.7199 -0.35078 0.72106 C -0.33698 0.72546 -0.35456 0.72291 -0.33373 0.72639 C -0.32956 0.72708 -0.32526 0.72731 -0.3211 0.72778 C -0.28529 0.73171 -0.33946 0.72847 -0.24675 0.73032 C -0.24037 0.73078 -0.23399 0.73102 -0.22748 0.73171 C -0.22644 0.73171 -0.22552 0.73287 -0.22448 0.7331 C -0.21862 0.73403 -0.21263 0.73449 -0.20664 0.73565 C -0.20521 0.73588 -0.20378 0.73657 -0.20222 0.73703 C -0.19779 0.73796 -0.19336 0.73865 -0.18894 0.73958 L -0.17696 0.74213 C -0.17422 0.74282 -0.17149 0.74305 -0.16888 0.74352 C -0.14779 0.74791 -0.16719 0.7449 -0.14805 0.74745 C -0.12357 0.75625 -0.14258 0.75 -0.08047 0.74745 C -0.07891 0.74745 -0.07748 0.74653 -0.07605 0.74629 C -0.07409 0.7456 -0.07201 0.74537 -0.07006 0.7449 C -0.06667 0.74398 -0.06381 0.74236 -0.06042 0.74097 C -0.05261 0.73773 -0.0612 0.74236 -0.05 0.73565 C -0.04571 0.73055 -0.04987 0.73495 -0.04558 0.73171 C -0.04037 0.72778 -0.0444 0.72916 -0.03659 0.725 C -0.03451 0.72384 -0.03217 0.72338 -0.02995 0.72245 C -0.02631 0.72083 -0.02605 0.7206 -0.02175 0.71852 C -0.02084 0.71805 -0.0198 0.71759 -0.01888 0.71713 C -0.0181 0.7162 -0.01732 0.71551 -0.01654 0.71458 C -0.01563 0.71319 -0.01472 0.7118 -0.01368 0.71065 C -0.01055 0.70694 -0.00977 0.7074 -0.00769 0.70254 C -0.00495 0.69629 -0.00443 0.69375 -0.00248 0.6868 C -0.00131 0.67153 -0.00131 0.67708 -0.00248 0.65509 C -0.00313 0.64143 -0.00821 0.63495 -0.01289 0.62222 C -0.01342 0.62083 -0.01394 0.61944 -0.01433 0.61805 C -0.01589 0.61365 -0.01719 0.60926 -0.01888 0.60486 C -0.01967 0.60254 -0.02084 0.60069 -0.02175 0.59838 C -0.0224 0.59699 -0.02266 0.5956 -0.02331 0.59444 C -0.02396 0.59305 -0.02487 0.5919 -0.02552 0.59051 C -0.02761 0.58611 -0.028 0.58333 -0.03073 0.57986 C -0.03138 0.57916 -0.03217 0.57893 -0.03295 0.57847 C -0.05118 0.55694 -0.02605 0.58634 -0.04857 0.56134 C -0.04961 0.56018 -0.05039 0.55856 -0.05157 0.5574 C -0.05443 0.55416 -0.05743 0.55139 -0.06042 0.54815 C -0.06198 0.54653 -0.06328 0.54467 -0.06485 0.54282 C -0.06654 0.54097 -0.06849 0.53981 -0.07006 0.53773 C -0.07123 0.53611 -0.07188 0.53356 -0.07305 0.5324 C -0.07644 0.52847 -0.09584 0.51296 -0.09675 0.5125 C -0.1017 0.50995 -0.10651 0.50532 -0.11159 0.50463 L -0.12201 0.50324 C -0.12448 0.50301 -0.12696 0.50231 -0.12943 0.50208 C -0.13516 0.50139 -0.14089 0.50115 -0.14662 0.50069 L -0.26172 0.50324 C -0.26524 0.50347 -0.27539 0.50671 -0.278 0.50717 C -0.28672 0.50949 -0.29063 0.50903 -0.30105 0.50995 L -0.39532 0.50856 C -0.40222 0.50833 -0.40925 0.50764 -0.41615 0.50717 L -0.44063 0.50602 C -0.44141 0.50555 -0.44206 0.50486 -0.44284 0.50463 C -0.46094 0.4993 -0.46784 0.50139 -0.49115 0.50069 L -0.68125 0.50208 C -0.68672 0.50208 -0.69206 0.50416 -0.69753 0.50463 C -0.70821 0.50555 -0.71888 0.50555 -0.72956 0.50602 L -0.83347 0.50856 L -0.85873 0.51111 C -0.8612 0.5118 -0.86368 0.51342 -0.86615 0.51389 C -0.87305 0.51481 -0.87995 0.51481 -0.88698 0.51528 C -0.89167 0.51597 -0.89636 0.51736 -0.90105 0.51782 C -0.97006 0.52315 -0.91914 0.51643 -0.94844 0.52037 C -0.97344 0.51828 -0.95886 0.51921 -0.99232 0.51921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2 0.00439 L 0.00312 0.00462 L 0.00898 0.00833 C 0.01054 0.00925 0.01223 0.00925 0.01353 0.01087 L 0.01575 0.01365 C 0.02512 0.01319 0.0345 0.01296 0.044 0.01226 C 0.04478 0.01226 0.04543 0.01157 0.04621 0.01087 C 0.047 0.01018 0.04765 0.00902 0.04843 0.00833 C 0.04895 0.00694 0.04986 0.00578 0.04986 0.00439 C 0.05025 -0.00371 0.05038 -0.0088 0.04687 -0.01297 C 0.04621 -0.01366 0.04543 -0.01366 0.04465 -0.01413 C 0.03827 -0.02176 0.04635 -0.01274 0.04023 -0.01806 C 0.03944 -0.01876 0.03892 -0.02038 0.03801 -0.02084 C 0.03463 -0.02223 0.0276 -0.02338 0.0276 -0.02315 C 0.02655 -0.02431 0.02577 -0.0257 0.0246 -0.02616 C 0.01809 -0.02848 0.01288 -0.02686 0.00611 -0.02616 C -0.00079 -0.02408 0.0039 -0.02593 -0.00209 -0.022 C -0.00352 -0.02107 -0.00522 -0.02061 -0.00652 -0.01945 C -0.00821 -0.01806 -0.00925 -0.01505 -0.01095 -0.01413 C -0.01615 -0.01181 -0.01303 -0.01297 -0.02071 -0.01158 C -0.02162 -0.01112 -0.02267 -0.01065 -0.02358 -0.01019 C -0.02436 -0.00973 -0.02514 -0.00926 -0.02592 -0.0088 C -0.02996 -0.00741 -0.03373 -0.00741 -0.03777 -0.00487 C -0.03855 -0.0044 -0.0392 -0.00371 -0.03998 -0.00371 C -0.04272 -0.00301 -0.04545 -0.00278 -0.04819 -0.00232 C -0.05014 -0.00186 -0.05209 -0.00116 -0.05405 -0.00093 C -0.06095 -0.00024 -0.06798 -0.00024 -0.07488 0.00023 C -0.07879 0.00069 -0.08282 0.00115 -0.08673 0.00162 L -0.12683 0.00023 C -0.12761 0.00023 -0.12826 -0.0007 -0.12905 -0.00093 C -0.13035 -0.00163 -0.13152 -0.00209 -0.13282 -0.00232 C -0.13621 -0.00301 -0.13972 -0.00348 -0.14324 -0.00371 L -0.21082 -0.00487 L -0.22045 -0.00626 C -0.2224 -0.00649 -0.22436 -0.00764 -0.22631 -0.00764 C -0.22957 -0.00764 -0.23282 -0.00672 -0.23608 -0.00626 C -0.23699 -0.00487 -0.23803 -0.00371 -0.23894 -0.00232 C -0.23998 -0.0007 -0.24089 0.00138 -0.24194 0.003 C -0.24337 0.00486 -0.24493 0.00648 -0.24636 0.00833 C -0.24936 0.01157 -0.2478 0.01041 -0.25092 0.01226 C -0.25157 0.01319 -0.25235 0.01412 -0.25313 0.01481 C -0.25379 0.0155 -0.25483 0.01527 -0.25535 0.0162 C -0.25587 0.01712 -0.25561 0.01898 -0.25613 0.02013 C -0.25665 0.02129 -0.25756 0.02199 -0.25834 0.02268 C -0.2586 0.02407 -0.25873 0.02546 -0.25899 0.02685 C -0.25951 0.02847 -0.26017 0.03009 -0.26056 0.03194 C -0.26095 0.03449 -0.26108 0.03726 -0.26121 0.04004 C -0.26108 0.04467 -0.26121 0.04976 -0.26056 0.05439 C -0.26017 0.05648 -0.25912 0.0581 -0.25834 0.05972 C -0.25561 0.06527 -0.25704 0.06249 -0.25379 0.06504 C -0.25287 0.06574 -0.25183 0.06689 -0.25092 0.06759 C -0.24936 0.06874 -0.24714 0.06967 -0.24571 0.07037 C -0.24324 0.06944 -0.24076 0.06874 -0.23829 0.06759 C -0.23751 0.06736 -0.23673 0.06689 -0.23608 0.06643 C -0.23022 0.06134 -0.23712 0.06574 -0.23152 0.06249 C -0.23061 0.06111 -0.2297 0.05949 -0.22865 0.05833 C -0.22774 0.05763 -0.22657 0.05763 -0.22566 0.05717 C -0.22032 0.05439 -0.22722 0.05717 -0.21967 0.05439 C -0.2116 0.0449 -0.2241 0.05902 -0.21446 0.05046 C -0.21342 0.04953 -0.21264 0.04745 -0.21147 0.04652 C -0.21017 0.04537 -0.20847 0.04513 -0.20704 0.04398 C -0.20626 0.04328 -0.20561 0.04212 -0.20483 0.0412 C -0.20248 0.03888 -0.20157 0.03888 -0.19962 0.03587 C -0.19506 0.02939 -0.19988 0.03425 -0.19441 0.02939 C -0.1935 0.02708 -0.19155 0.02291 -0.19076 0.02013 C -0.18699 0.00833 -0.19142 0.0206 -0.18777 0.01087 C -0.18751 0.00902 -0.18699 0.0074 -0.18699 0.00555 C -0.18699 0.00115 -0.18725 -0.00325 -0.18777 -0.00764 C -0.18803 -0.0095 -0.18868 -0.01112 -0.1892 -0.01297 C -0.19024 -0.01621 -0.19129 -0.01829 -0.19298 -0.02084 C -0.19363 -0.02176 -0.19441 -0.02269 -0.19519 -0.02338 C -0.19584 -0.02408 -0.19662 -0.02431 -0.1974 -0.02477 C -0.20313 -0.03149 -0.20014 -0.02894 -0.20626 -0.03264 L -0.2086 -0.03403 L -0.21082 -0.03519 C -0.22071 -0.03496 -0.23061 -0.03473 -0.2405 -0.03403 C -0.24129 -0.03403 -0.24194 -0.03311 -0.24272 -0.03264 C -0.24441 -0.03172 -0.2461 -0.03056 -0.24793 -0.0301 C -0.25014 -0.0294 -0.25235 -0.02917 -0.25457 -0.02871 C -0.25912 -0.02639 -0.26368 -0.02431 -0.26798 -0.02084 C -0.26941 -0.01945 -0.27084 -0.01806 -0.2724 -0.0169 C -0.27319 -0.01621 -0.27397 -0.01598 -0.27462 -0.01551 C -0.2767 -0.01389 -0.28074 -0.00996 -0.28204 -0.00764 C -0.28399 -0.00417 -0.28451 -0.00371 -0.28582 0.00023 C -0.28686 0.0037 -0.28881 0.01087 -0.28881 0.01111 C -0.28829 0.02152 -0.28803 0.03217 -0.28725 0.04259 C -0.28699 0.04675 -0.28464 0.05231 -0.2836 0.05578 C -0.28295 0.0574 -0.28269 0.05949 -0.28204 0.06111 C -0.28087 0.06435 -0.27865 0.06921 -0.27683 0.07152 C -0.27553 0.07361 -0.27384 0.07523 -0.2724 0.07685 C -0.27188 0.07824 -0.27162 0.07986 -0.27097 0.08078 C -0.26902 0.08379 -0.26485 0.08657 -0.26277 0.08888 C -0.26173 0.08981 -0.26082 0.09143 -0.25977 0.09282 C -0.25418 0.0993 -0.25808 0.09421 -0.25313 0.0993 C -0.24324 0.10925 -0.24897 0.10532 -0.24115 0.10995 C -0.23399 0.11944 -0.23764 0.11643 -0.23087 0.12037 C -0.22566 0.12731 -0.23022 0.12245 -0.22488 0.12569 C -0.2224 0.12731 -0.2198 0.12893 -0.21746 0.13101 C -0.21381 0.13425 -0.2155 0.1331 -0.21225 0.13495 C -0.20587 0.14259 -0.21394 0.13356 -0.20782 0.13888 C -0.20652 0.14004 -0.20535 0.14166 -0.20405 0.14282 C -0.20339 0.14351 -0.20261 0.14374 -0.20183 0.14421 C -0.19988 0.14583 -0.19793 0.14814 -0.19597 0.14953 C -0.19467 0.15046 -0.19337 0.15115 -0.1922 0.15208 C -0.18517 0.15833 -0.19129 0.15439 -0.18621 0.1574 C -0.18425 0.15972 -0.18256 0.16273 -0.18035 0.16412 C -0.17839 0.16527 -0.17618 0.16643 -0.17436 0.16805 C -0.17306 0.16921 -0.17201 0.17083 -0.17071 0.17199 C -0.16902 0.17337 -0.1672 0.1743 -0.1655 0.17592 C -0.15847 0.18217 -0.16459 0.17824 -0.15951 0.18124 C -0.1586 0.1824 -0.15756 0.18379 -0.15652 0.18518 C -0.15587 0.18611 -0.15509 0.1868 -0.15431 0.18773 C -0.14506 0.20023 -0.15079 0.19374 -0.14389 0.20092 C -0.1435 0.20231 -0.14311 0.20486 -0.14246 0.20624 C -0.14246 0.20624 -0.13321 0.22268 -0.13282 0.22268 C -0.13152 0.22523 -0.13022 0.22754 -0.12905 0.23009 C -0.12735 0.23402 -0.12592 0.23796 -0.12384 0.24189 L -0.11863 0.25069 C -0.11524 0.25717 -0.11759 0.25208 -0.11498 0.25856 C -0.11459 0.25972 -0.11173 0.26643 -0.11121 0.26828 C -0.11069 0.27083 -0.10977 0.27615 -0.10977 0.27638 C -0.11004 0.28425 -0.10977 0.29212 -0.11056 0.29999 C -0.11082 0.303 -0.11212 0.30509 -0.11277 0.30787 C -0.11329 0.31041 -0.11368 0.31319 -0.1142 0.31574 L -0.11576 0.32384 C -0.11629 0.32662 -0.11655 0.32962 -0.11798 0.33171 C -0.1211 0.33657 -0.12162 0.33657 -0.12462 0.33819 C -0.1254 0.33819 -0.13269 0.3368 -0.13425 0.33564 C -0.13634 0.33425 -0.13816 0.33171 -0.14024 0.33032 C -0.14102 0.32986 -0.14168 0.32939 -0.14246 0.32893 L -0.14845 0.32638 C -0.14884 0.32499 -0.14936 0.32361 -0.14988 0.32245 C -0.15196 0.31782 -0.15379 0.31712 -0.15509 0.31064 C -0.15691 0.30092 -0.15613 0.30532 -0.1573 0.29745 C -0.15678 0.28935 -0.15639 0.28148 -0.15587 0.27361 C -0.15574 0.27152 -0.15548 0.2699 -0.15509 0.26828 C -0.15431 0.26527 -0.153 0.26319 -0.15209 0.26018 C -0.15157 0.25833 -0.15118 0.25671 -0.15066 0.25462 C -0.14975 0.25208 -0.14858 0.24953 -0.14767 0.24699 C -0.14584 0.24189 -0.14415 0.23657 -0.14246 0.23124 C -0.14142 0.22777 -0.14063 0.22499 -0.13946 0.22222 C -0.13751 0.21643 -0.13543 0.21134 -0.1336 0.20624 C -0.13152 0.20069 -0.12957 0.19467 -0.12761 0.18912 C -0.1267 0.18634 -0.12527 0.18402 -0.12462 0.18124 C -0.1241 0.17893 -0.12384 0.17662 -0.12319 0.17453 C -0.12188 0.17083 -0.11863 0.16412 -0.11863 0.16435 C -0.1185 0.16226 -0.11824 0.16041 -0.11798 0.15879 C -0.11746 0.15601 -0.11629 0.14999 -0.11576 0.14814 C -0.11485 0.1449 -0.11381 0.14189 -0.11277 0.13888 C -0.11095 0.13379 -0.11095 0.13495 -0.10899 0.12847 C -0.10405 0.11041 -0.11147 0.13356 -0.10535 0.11527 C -0.10496 0.11134 -0.10457 0.10601 -0.10379 0.10208 C -0.10105 0.08703 -0.10339 0.10277 -0.10157 0.09004 C -0.10183 0.08171 -0.1017 0.07337 -0.10235 0.06504 C -0.10248 0.06342 -0.10313 0.06203 -0.10379 0.06111 C -0.10444 0.06018 -0.10535 0.06018 -0.10613 0.05972 C -0.1116 0.053 -0.10457 0.06087 -0.11121 0.05578 C -0.11212 0.05509 -0.11264 0.0537 -0.11355 0.05324 C -0.11472 0.05231 -0.11602 0.05231 -0.1172 0.05185 C -0.12644 0.04745 -0.11694 0.05069 -0.12605 0.04791 C -0.13165 0.04421 -0.1323 0.04328 -0.13803 0.0412 C -0.14168 0.04004 -0.14623 0.03958 -0.14988 0.03865 C -0.16043 0.03587 -0.14519 0.03865 -0.15873 0.03587 C -0.17032 0.03379 -0.17527 0.03425 -0.1892 0.03333 C -0.22384 0.02615 -0.16915 0.03703 -0.23451 0.028 C -0.24988 0.02592 -0.24102 0.02708 -0.26121 0.02546 C -0.26785 0.02569 -0.29011 0.02615 -0.30066 0.028 C -0.3017 0.02824 -0.30261 0.02893 -0.30365 0.02939 C -0.30717 0.03055 -0.3103 0.03124 -0.31394 0.03194 C -0.31524 0.03287 -0.31642 0.03402 -0.31772 0.03472 C -0.31889 0.03541 -0.32019 0.03541 -0.32136 0.03587 C -0.32319 0.0368 -0.32488 0.03773 -0.32657 0.03865 C -0.32761 0.03912 -0.32865 0.03935 -0.32957 0.04004 C -0.33477 0.04305 -0.33178 0.04166 -0.33634 0.04513 C -0.33699 0.04583 -0.33777 0.04606 -0.33855 0.04652 C -0.3392 0.04745 -0.33985 0.04861 -0.34076 0.04907 C -0.3422 0.04999 -0.34376 0.04999 -0.34519 0.05046 C -0.34597 0.05069 -0.34662 0.05138 -0.3474 0.05185 C -0.34884 0.05254 -0.35261 0.05347 -0.35405 0.05439 C -0.35509 0.05509 -0.356 0.05648 -0.35704 0.05717 C -0.35886 0.0581 -0.36459 0.05925 -0.36602 0.05972 C -0.37188 0.06157 -0.36954 0.06203 -0.37787 0.06249 C -0.39441 0.06319 -0.41108 0.06319 -0.42761 0.06365 C -0.43894 0.06874 -0.42267 0.0618 -0.45365 0.06643 C -0.45522 0.06666 -0.45665 0.06805 -0.45808 0.06898 C -0.45951 0.0699 -0.46199 0.07245 -0.46329 0.0743 C -0.46902 0.08263 -0.46212 0.0743 -0.46772 0.08078 C -0.46954 0.09074 -0.46681 0.07893 -0.47071 0.08749 C -0.47123 0.08865 -0.4711 0.09027 -0.47136 0.09143 C -0.47188 0.09282 -0.4724 0.09421 -0.47293 0.09537 C -0.4754 0.10138 -0.47683 0.10324 -0.47892 0.10995 C -0.48282 0.12291 -0.47839 0.11041 -0.48113 0.12175 C -0.48139 0.12314 -0.48204 0.12453 -0.48256 0.12569 C -0.48282 0.12754 -0.48295 0.12939 -0.48334 0.13101 C -0.48608 0.14699 -0.48386 0.13217 -0.48556 0.14421 C -0.48816 0.18657 -0.48582 0.14606 -0.48699 0.2456 C -0.48712 0.25462 -0.48712 0.28078 -0.48855 0.29467 C -0.48868 0.29606 -0.48907 0.29722 -0.4892 0.29861 C -0.48998 0.30439 -0.48959 0.30578 -0.49142 0.31064 C -0.49207 0.31203 -0.49298 0.31319 -0.49376 0.31458 C -0.49975 0.32754 -0.49571 0.32222 -0.5004 0.32777 C -0.50092 0.32893 -0.50118 0.33055 -0.50183 0.33171 C -0.50639 0.33958 -0.50509 0.33611 -0.5086 0.34097 C -0.51746 0.35277 -0.50626 0.33935 -0.51746 0.35138 C -0.51902 0.35324 -0.52019 0.35648 -0.52188 0.35671 L -0.52865 0.3581 C -0.53178 0.35763 -0.53504 0.3574 -0.53829 0.35671 C -0.53907 0.35648 -0.53972 0.35578 -0.5405 0.35555 C -0.54194 0.35486 -0.5435 0.35462 -0.54493 0.35416 C -0.54571 0.3537 -0.54649 0.35347 -0.54714 0.35277 C -0.55001 0.35023 -0.55183 0.34814 -0.55392 0.34351 C -0.55496 0.3412 -0.55561 0.33796 -0.55678 0.33564 C -0.55834 0.3331 -0.56004 0.33078 -0.56134 0.32777 C -0.56199 0.32592 -0.56264 0.32384 -0.56355 0.32245 C -0.56537 0.31944 -0.56772 0.31759 -0.56941 0.31458 C -0.57019 0.31319 -0.57084 0.3118 -0.57162 0.31064 C -0.57306 0.30856 -0.57618 0.30532 -0.57618 0.30555 C -0.57644 0.30393 -0.57657 0.30254 -0.57683 0.30138 C -0.57722 0.29999 -0.57826 0.29884 -0.57839 0.29745 C -0.57852 0.2912 -0.578 0.28495 -0.57761 0.27893 C -0.57748 0.27754 -0.57735 0.27615 -0.57683 0.27499 C -0.57501 0.2699 -0.57384 0.26365 -0.57097 0.26018 C -0.56902 0.2581 -0.56668 0.25671 -0.56498 0.25324 C -0.56394 0.25208 -0.56316 0.24953 -0.56199 0.24814 C -0.55964 0.2456 -0.55704 0.24421 -0.55457 0.24189 C -0.55313 0.2405 -0.55144 0.23935 -0.55014 0.23796 C -0.5491 0.23657 -0.54819 0.23518 -0.54714 0.23402 C -0.54389 0.23032 -0.54194 0.22916 -0.53829 0.22731 C -0.53764 0.22662 -0.53165 0.22384 -0.53009 0.22268 C -0.528 0.22268 -0.52084 0.22129 -0.51902 0.22013 C -0.50496 0.21759 -0.52032 0.22106 -0.50339 0.21759 C -0.48842 0.21504 -0.50431 0.21759 -0.49376 0.21504 C -0.49155 0.21504 -0.4892 0.21458 -0.48699 0.21388 C -0.48282 0.21458 -0.47852 0.21458 -0.47436 0.21504 C -0.47306 0.21504 -0.47188 0.21736 -0.47071 0.21759 C -0.46993 0.21874 -0.46915 0.21898 -0.4685 0.21898 C -0.46589 0.22152 -0.46368 0.22476 -0.46108 0.22615 L -0.45587 0.2287 C -0.44701 0.2405 -0.45821 0.22662 -0.44988 0.23402 C -0.4478 0.23541 -0.44597 0.23796 -0.44389 0.2405 C -0.44246 0.24189 -0.44089 0.24305 -0.43946 0.24444 C -0.43842 0.2456 -0.43764 0.24699 -0.43647 0.24814 C -0.43556 0.24953 -0.43451 0.24953 -0.4336 0.25069 C -0.43269 0.25208 -0.43217 0.25324 -0.43139 0.25462 C -0.43048 0.25578 -0.42931 0.25671 -0.42839 0.2574 C -0.42683 0.25949 -0.4254 0.26111 -0.42384 0.26273 C -0.41941 0.27384 -0.42449 0.26319 -0.41576 0.27361 C -0.41459 0.27499 -0.41381 0.27731 -0.41277 0.27893 C -0.4116 0.28078 -0.41043 0.28263 -0.40899 0.28425 C -0.40587 0.28796 -0.40274 0.29166 -0.39936 0.29467 C -0.39793 0.29606 -0.39636 0.29722 -0.39493 0.29861 C -0.39311 0.30069 -0.39155 0.30324 -0.38972 0.30532 C -0.38855 0.30671 -0.38725 0.30787 -0.38608 0.30925 C -0.38504 0.31041 -0.38412 0.31203 -0.38308 0.31319 C -0.38139 0.31481 -0.37957 0.31574 -0.37787 0.31712 C -0.37618 0.31851 -0.37084 0.32476 -0.36967 0.32638 C -0.36811 0.32847 -0.36681 0.33078 -0.36524 0.3331 C -0.36459 0.33402 -0.36368 0.33472 -0.36303 0.33564 C -0.36225 0.3368 -0.3616 0.33842 -0.36082 0.33958 C -0.3599 0.34074 -0.35873 0.3412 -0.35782 0.34236 C -0.35548 0.34467 -0.35365 0.34861 -0.35118 0.35023 C -0.3504 0.35069 -0.34962 0.35069 -0.34884 0.35138 C -0.34584 0.35486 -0.34298 0.35856 -0.33998 0.36203 C -0.33855 0.36388 -0.3366 0.36481 -0.33556 0.36736 C -0.32892 0.3824 -0.33243 0.37592 -0.32514 0.38703 C -0.3155 0.41782 -0.32983 0.37384 -0.31173 0.42013 C -0.31017 0.42407 -0.30938 0.42893 -0.30808 0.43333 C -0.30691 0.43703 -0.30548 0.44004 -0.30431 0.44398 C -0.303 0.44791 -0.30222 0.453 -0.30066 0.45694 C -0.30014 0.4581 -0.29949 0.45972 -0.2991 0.46087 C -0.29884 0.46203 -0.29884 0.46365 -0.29845 0.46481 C -0.29701 0.46759 -0.2948 0.46921 -0.29324 0.47152 C -0.29037 0.47569 -0.2905 0.47731 -0.28725 0.48078 C -0.2866 0.48124 -0.28582 0.48171 -0.28504 0.48217 C -0.28152 0.4868 -0.27644 0.49374 -0.27319 0.49652 C -0.27162 0.49768 -0.27019 0.4993 -0.26876 0.50046 C -0.26798 0.50092 -0.2672 0.50092 -0.26642 0.50208 C -0.26498 0.50324 -0.26355 0.50439 -0.26199 0.50601 C -0.26121 0.50717 -0.26069 0.50879 -0.25977 0.50995 C -0.25834 0.51111 -0.25561 0.51273 -0.25379 0.51388 C -0.25261 0.51458 -0.25131 0.51527 -0.25014 0.5162 C -0.24936 0.51689 -0.24871 0.51851 -0.24793 0.51921 C -0.24545 0.52083 -0.24285 0.52199 -0.2405 0.5243 C -0.23946 0.52523 -0.23855 0.52638 -0.23751 0.52708 C -0.23504 0.52824 -0.23009 0.52939 -0.23009 0.52986 C -0.22527 0.53379 -0.22449 0.53495 -0.21967 0.53773 C -0.21511 0.53958 -0.21629 0.53773 -0.21147 0.54166 C -0.21069 0.54166 -0.21017 0.54351 -0.20925 0.54398 C -0.20782 0.54513 -0.20626 0.54467 -0.20483 0.5456 C -0.19923 0.54745 -0.20352 0.54675 -0.19519 0.55069 C -0.19063 0.55254 -0.19324 0.55138 -0.18777 0.55486 C -0.18699 0.55532 -0.18621 0.55532 -0.18556 0.55578 C -0.18178 0.55925 -0.17748 0.56319 -0.17371 0.56481 C -0.17188 0.56597 -0.17019 0.56666 -0.1685 0.56782 C -0.1672 0.56874 -0.16602 0.5699 -0.16472 0.5706 C -0.16381 0.57106 -0.16277 0.57106 -0.16173 0.57175 C -0.15951 0.57291 -0.1573 0.57453 -0.15509 0.57569 C -0.15365 0.57685 -0.15222 0.578 -0.15066 0.57847 L -0.1461 0.57962 C -0.14545 0.58009 -0.14467 0.58078 -0.14389 0.58124 C -0.14298 0.58124 -0.14194 0.58194 -0.14102 0.5824 C -0.13803 0.58425 -0.13464 0.58472 -0.13204 0.58749 C -0.13061 0.58935 -0.12931 0.59212 -0.12761 0.59305 L -0.12097 0.59652 C -0.11941 0.59768 -0.11798 0.59837 -0.11642 0.5993 C -0.11524 0.60046 -0.11407 0.60162 -0.11277 0.60231 C -0.11134 0.60277 -0.10977 0.60277 -0.10834 0.60347 C -0.10652 0.60439 -0.10483 0.60555 -0.10313 0.60624 C -0.10118 0.60671 -0.0991 0.60787 -0.09714 0.60856 C -0.09636 0.60902 -0.09571 0.60949 -0.09493 0.61018 C -0.09194 0.61064 -0.08894 0.61064 -0.08608 0.61134 C -0.08373 0.61064 -0.08139 0.6118 -0.07931 0.61018 C -0.07826 0.60949 -0.07839 0.60671 -0.07787 0.60439 C -0.07735 0.60347 -0.0767 0.60231 -0.07631 0.60046 C -0.07553 0.59768 -0.07475 0.59374 -0.0741 0.59027 C -0.07384 0.58634 -0.07371 0.5831 -0.07345 0.57962 C -0.07319 0.578 -0.07267 0.57615 -0.07267 0.57453 C -0.07267 0.54004 -0.0711 0.54907 -0.07488 0.53217 C -0.07618 0.51805 -0.07488 0.52939 -0.07631 0.52037 C -0.0767 0.51851 -0.07657 0.5162 -0.07709 0.51527 C -0.07761 0.51342 -0.07852 0.51226 -0.07931 0.51111 C -0.07957 0.50787 -0.07944 0.50486 -0.08009 0.50208 C -0.08048 0.49999 -0.08165 0.4993 -0.0823 0.49768 C -0.08282 0.49652 -0.08321 0.49537 -0.08373 0.49374 C -0.08543 0.48981 -0.08829 0.48356 -0.0905 0.48078 C -0.09623 0.47314 -0.09493 0.47615 -0.09936 0.47152 C -0.10014 0.4706 -0.10079 0.46944 -0.10157 0.46874 C -0.10248 0.46828 -0.10365 0.46828 -0.10457 0.46759 C -0.11368 0.46249 -0.10522 0.46643 -0.11199 0.46365 C -0.11459 0.46412 -0.12006 0.46435 -0.12319 0.46643 C -0.12839 0.4699 -0.1241 0.46759 -0.12839 0.47152 C -0.13712 0.47939 -0.12605 0.46712 -0.13725 0.47962 C -0.13881 0.48124 -0.14024 0.48287 -0.14168 0.48472 C -0.14246 0.48564 -0.14324 0.48634 -0.14389 0.48749 C -0.14597 0.48981 -0.14767 0.49351 -0.14988 0.49537 L -0.15287 0.49768 C -0.15365 0.4993 -0.15431 0.50046 -0.15509 0.50208 C -0.15574 0.50277 -0.15652 0.5037 -0.1573 0.50439 C -0.15834 0.50555 -0.15938 0.50717 -0.1603 0.50833 C -0.16602 0.51736 -0.16069 0.51064 -0.1655 0.5162 C -0.16615 0.51805 -0.16707 0.51967 -0.16772 0.52129 C -0.16824 0.52314 -0.1685 0.52546 -0.16915 0.52708 C -0.16993 0.5287 -0.1711 0.52939 -0.17214 0.53101 C -0.17267 0.53263 -0.17293 0.53449 -0.17371 0.53611 C -0.17657 0.54328 -0.17579 0.53958 -0.17879 0.54398 C -0.1797 0.54513 -0.18009 0.54745 -0.18113 0.54791 C -0.18217 0.54907 -0.1836 0.54907 -0.18477 0.54953 C -0.18621 0.55069 -0.18868 0.55254 -0.18998 0.55486 C -0.19181 0.55763 -0.1935 0.56087 -0.19519 0.56388 C -0.19597 0.56481 -0.19649 0.56666 -0.1974 0.56782 C -0.19819 0.56874 -0.19897 0.56944 -0.19962 0.5706 C -0.20118 0.57291 -0.20222 0.57685 -0.20405 0.57847 C -0.20782 0.58194 -0.20613 0.58009 -0.20925 0.58356 C -0.20977 0.58518 -0.21017 0.58634 -0.21082 0.58749 C -0.21225 0.59027 -0.21342 0.59027 -0.21524 0.59143 C -0.21655 0.5949 -0.21785 0.59837 -0.21967 0.60046 C -0.22084 0.60231 -0.22227 0.60324 -0.22345 0.60439 C -0.22501 0.6074 -0.22579 0.6118 -0.22787 0.61296 C -0.23035 0.61365 -0.23282 0.61412 -0.2353 0.61527 C -0.23868 0.61689 -0.23959 0.61689 -0.2435 0.61921 C -0.24493 0.62037 -0.24649 0.62083 -0.24793 0.62199 C -0.25183 0.62476 -0.25574 0.62893 -0.25977 0.63101 C -0.26199 0.63217 -0.26433 0.63333 -0.26642 0.63495 C -0.2698 0.63796 -0.2698 0.63842 -0.27384 0.64004 C -0.27514 0.6412 -0.27644 0.6412 -0.27761 0.64189 C -0.27957 0.64236 -0.28152 0.64398 -0.2836 0.64398 C -0.28725 0.64513 -0.29102 0.64513 -0.29467 0.64583 C -0.29636 0.64629 -0.29819 0.64629 -0.29988 0.64699 C -0.30118 0.64745 -0.30235 0.64814 -0.30365 0.64861 C -0.30704 0.64907 -0.31056 0.64907 -0.31394 0.64976 C -0.31602 0.65023 -0.31798 0.65138 -0.31993 0.65254 C -0.32462 0.65416 -0.3224 0.65324 -0.32657 0.65486 C -0.32735 0.65601 -0.328 0.65717 -0.32879 0.65763 C -0.33464 0.66041 -0.34727 0.65763 -0.3504 0.65763 C -0.35157 0.65648 -0.35287 0.65532 -0.35405 0.65486 C -0.35509 0.65416 -0.35613 0.65416 -0.35704 0.6537 C -0.35795 0.65254 -0.35847 0.65092 -0.35925 0.64976 C -0.36017 0.64861 -0.36134 0.64814 -0.36225 0.64699 C -0.36303 0.64629 -0.36368 0.64513 -0.36446 0.64398 C -0.36915 0.64074 -0.37084 0.6412 -0.37631 0.64004 C -0.37852 0.63888 -0.37918 0.63888 -0.38152 0.63796 C -0.38816 0.63564 -0.38386 0.63796 -0.38829 0.63495 C -0.3892 0.63379 -0.39011 0.63217 -0.39129 0.63101 C -0.39194 0.63055 -0.39272 0.63055 -0.3935 0.62986 C -0.39428 0.62939 -0.39493 0.62824 -0.39571 0.62708 C -0.39597 0.62592 -0.3961 0.62476 -0.39636 0.62314 C -0.39701 0.62152 -0.39962 0.61527 -0.40014 0.61412 C -0.4004 0.61249 -0.40066 0.61064 -0.40092 0.60856 C -0.40105 0.6074 -0.40144 0.60624 -0.40157 0.60439 C -0.403 0.59537 -0.40183 0.59999 -0.40313 0.58912 C -0.40326 0.58749 -0.40365 0.58634 -0.40392 0.58518 C -0.40418 0.58287 -0.40431 0.58078 -0.40457 0.57847 C -0.40431 0.55995 -0.40444 0.54166 -0.40392 0.52314 C -0.40379 0.51921 -0.40352 0.51527 -0.40235 0.51226 L -0.40092 0.50833 C -0.40066 0.50717 -0.4004 0.50601 -0.40014 0.50439 C -0.39988 0.50277 -0.39988 0.50092 -0.39936 0.4993 C -0.39884 0.49768 -0.39793 0.49652 -0.39714 0.49537 C -0.39155 0.47222 -0.3974 0.4949 -0.3935 0.48217 C -0.39259 0.47962 -0.3922 0.47662 -0.39129 0.4743 C -0.39063 0.47268 -0.38972 0.47268 -0.38894 0.47152 C -0.38712 0.46874 -0.38582 0.46481 -0.38386 0.46203 C -0.38165 0.45925 -0.38035 0.4581 -0.37865 0.45416 C -0.378 0.453 -0.37774 0.45162 -0.37709 0.45023 C -0.37618 0.44837 -0.37501 0.44675 -0.3741 0.44513 C -0.37162 0.44004 -0.37371 0.44166 -0.37045 0.43587 C -0.36954 0.43449 -0.3685 0.43333 -0.36746 0.43194 C -0.36589 0.42384 -0.36733 0.42893 -0.36147 0.41874 L -0.36147 0.41898 C -0.3586 0.40856 -0.36186 0.41805 -0.35704 0.40949 C -0.35418 0.40439 -0.35704 0.40648 -0.35405 0.40023 C -0.35352 0.39907 -0.35248 0.39884 -0.35183 0.39768 C -0.35105 0.39606 -0.3504 0.39398 -0.34962 0.39236 C -0.34584 0.38472 -0.3474 0.38912 -0.34298 0.38194 C -0.33504 0.36874 -0.33998 0.37384 -0.33399 0.36874 C -0.33334 0.36736 -0.33256 0.36597 -0.33178 0.36458 C -0.33113 0.36365 -0.33022 0.36319 -0.32957 0.36203 C -0.328 0.35949 -0.32657 0.35671 -0.32514 0.35416 L -0.31915 0.34351 C -0.3185 0.34236 -0.31746 0.3412 -0.31694 0.33958 C -0.31642 0.33796 -0.31629 0.33564 -0.3155 0.33425 C -0.31472 0.33287 -0.31355 0.33263 -0.31251 0.33171 C -0.31199 0.32939 -0.31173 0.32708 -0.31108 0.32499 C -0.31043 0.32314 -0.30925 0.32175 -0.30873 0.3199 C -0.30821 0.31689 -0.30834 0.31365 -0.30808 0.31064 C -0.30782 0.30879 -0.30756 0.30694 -0.3073 0.30532 C -0.30704 0.303 -0.30678 0.30092 -0.30652 0.29861 C -0.30639 0.29699 -0.306 0.29513 -0.30587 0.29351 C -0.30313 0.26458 -0.30665 0.29652 -0.30431 0.27615 C -0.30457 0.26828 -0.30457 0.26018 -0.30509 0.25208 C -0.30522 0.24953 -0.30743 0.24282 -0.30808 0.2405 C -0.30834 0.23796 -0.30834 0.23541 -0.30873 0.23402 C -0.3099 0.22777 -0.3116 0.22662 -0.31329 0.22013 C -0.31589 0.21134 -0.31329 0.21898 -0.31694 0.21134 C -0.31772 0.20995 -0.31837 0.2074 -0.31915 0.20624 C -0.32006 0.20462 -0.32123 0.2037 -0.32214 0.20231 C -0.32644 0.1956 -0.32332 0.19814 -0.32735 0.1956 C -0.32996 0.19212 -0.33334 0.18773 -0.33634 0.18518 C -0.33751 0.18402 -0.33881 0.18333 -0.33998 0.1824 C -0.34102 0.18078 -0.34181 0.17847 -0.34298 0.17731 C -0.3448 0.17523 -0.34688 0.17476 -0.34884 0.17337 C -0.35066 0.17199 -0.35235 0.17083 -0.35405 0.16921 C -0.3603 0.16412 -0.35925 0.16412 -0.36524 0.16018 C -0.36668 0.15902 -0.36824 0.15833 -0.36967 0.1574 C -0.37097 0.15671 -0.37214 0.15578 -0.37345 0.15486 C -0.37436 0.15393 -0.3754 0.15277 -0.37631 0.15208 C -0.37735 0.15162 -0.37839 0.15138 -0.37931 0.15092 C -0.38061 0.14953 -0.38178 0.14814 -0.38308 0.14675 C -0.38386 0.14606 -0.38451 0.1449 -0.3853 0.14421 C -0.38595 0.14351 -0.38686 0.14351 -0.38751 0.14282 C -0.38855 0.14212 -0.38946 0.1412 -0.3905 0.14027 C -0.39441 0.13611 -0.39076 0.13842 -0.39571 0.13634 C -0.39767 0.13449 -0.39975 0.1331 -0.40157 0.13101 C -0.40235 0.13009 -0.403 0.12916 -0.40392 0.12847 C -0.40457 0.12777 -0.40535 0.12754 -0.40613 0.12708 C -0.40704 0.12638 -0.40795 0.12499 -0.40899 0.12453 C -0.4103 0.12361 -0.41147 0.12361 -0.41277 0.12314 C -0.42865 0.10902 -0.41303 0.12175 -0.4254 0.11388 C -0.42644 0.11319 -0.42735 0.11203 -0.42839 0.11134 C -0.43985 0.10277 -0.43048 0.10995 -0.43647 0.10601 C -0.43777 0.10509 -0.43894 0.10393 -0.44024 0.10324 C -0.44168 0.10254 -0.44324 0.10231 -0.44467 0.10208 C -0.44545 0.10162 -0.4461 0.10092 -0.44688 0.10069 C -0.44819 0.10023 -0.44949 0.09999 -0.45066 0.0993 C -0.45196 0.09861 -0.45313 0.09745 -0.45431 0.09675 C -0.456 0.0956 -0.45782 0.09513 -0.45951 0.09398 C -0.46082 0.09328 -0.46199 0.09212 -0.46329 0.09143 C -0.46915 0.08819 -0.46485 0.09189 -0.46993 0.08888 C -0.47722 0.08449 -0.47006 0.08749 -0.47735 0.08472 C -0.47865 0.08402 -0.47983 0.08287 -0.48113 0.08217 C -0.48191 0.08171 -0.48751 0.07893 -0.4892 0.07824 C -0.49076 0.07777 -0.4922 0.07754 -0.49376 0.07685 C -0.49571 0.07615 -0.49767 0.07523 -0.49962 0.0743 C -0.50313 0.07268 -0.50652 0.0699 -0.51004 0.06898 L -0.51524 0.06759 C -0.51694 0.06689 -0.51863 0.06574 -0.52045 0.06504 C -0.52214 0.06435 -0.52397 0.06412 -0.52566 0.06365 C -0.52709 0.06319 -0.52865 0.06296 -0.53009 0.06249 C -0.53673 0.05995 -0.52996 0.06064 -0.54194 0.05833 L -0.54936 0.05717 C -0.55548 0.05578 -0.55691 0.05509 -0.56355 0.05439 C -0.5823 0.05254 -0.60535 0.05231 -0.62293 0.05185 L -0.6504 0.05324 C -0.65886 0.0537 -0.65509 0.05439 -0.66303 0.05717 C -0.66498 0.05787 -0.66694 0.0581 -0.66902 0.05833 C -0.67188 0.05902 -0.68204 0.06018 -0.6853 0.06111 C -0.71147 0.06805 -0.68777 0.06296 -0.70457 0.06643 C -0.70535 0.06689 -0.70613 0.06736 -0.70678 0.06759 C -0.71212 0.07013 -0.71394 0.0706 -0.71941 0.07291 C -0.72254 0.0743 -0.7228 0.07453 -0.72618 0.07569 C -0.72957 0.07662 -0.73308 0.07708 -0.7366 0.07824 C -0.73907 0.07916 -0.74142 0.08055 -0.74402 0.08078 C -0.7586 0.08263 -0.75092 0.08171 -0.76694 0.08356 C -0.7754 0.08726 -0.76199 0.08148 -0.77592 0.08611 C -0.79037 0.09097 -0.77084 0.08749 -0.79298 0.09004 C -0.7961 0.09189 -0.7978 0.09282 -0.80118 0.09675 C -0.80183 0.09768 -0.80274 0.09837 -0.80339 0.0993 C -0.80418 0.10046 -0.80483 0.10208 -0.80561 0.10324 C -0.80587 0.10462 -0.806 0.10601 -0.80639 0.10717 C -0.80678 0.10879 -0.80782 0.10972 -0.80782 0.11134 C -0.80808 0.11597 -0.80782 0.12106 -0.80704 0.12569 C -0.80678 0.12754 -0.80352 0.13148 -0.80261 0.1324 C -0.80118 0.13379 -0.79962 0.13495 -0.79819 0.13634 C -0.7974 0.13703 -0.79675 0.13819 -0.79597 0.13888 C -0.7948 0.14004 -0.79337 0.1405 -0.7922 0.14166 C -0.79142 0.14236 -0.79089 0.14374 -0.78998 0.14421 C -0.78881 0.1449 -0.78751 0.14513 -0.78634 0.1456 C -0.78217 0.15046 -0.78504 0.14768 -0.77735 0.15092 C -0.77644 0.15115 -0.7754 0.15185 -0.77436 0.15208 C -0.77084 0.15347 -0.76772 0.15393 -0.76407 0.15486 C -0.76303 0.15532 -0.76199 0.15555 -0.76108 0.15601 C -0.75951 0.15694 -0.75808 0.1581 -0.75665 0.15879 C -0.7547 0.15949 -0.75261 0.15972 -0.75066 0.16018 C -0.73803 0.16273 -0.74949 0.16018 -0.73139 0.16273 C -0.71954 0.16435 -0.72944 0.16435 -0.7142 0.16527 C -0.70431 0.16597 -0.69441 0.1662 -0.68451 0.16666 C -0.68386 0.16712 -0.68308 0.16782 -0.6823 0.16805 C -0.67944 0.16898 -0.67631 0.16898 -0.67345 0.1706 L -0.66902 0.17337 L -0.66225 0.17731 L -0.66004 0.17847 C -0.6586 0.18124 -0.65652 0.18449 -0.65561 0.18773 C -0.65509 0.18935 -0.65535 0.19143 -0.65483 0.19305 C -0.65431 0.19513 -0.65326 0.19652 -0.65261 0.19837 C -0.65105 0.20231 -0.64936 0.20601 -0.64819 0.20995 C -0.64767 0.21203 -0.64714 0.21365 -0.64662 0.21504 C -0.6461 0.21759 -0.64558 0.22152 -0.64519 0.22476 C -0.64545 0.23171 -0.64493 0.23912 -0.64597 0.2456 C -0.64623 0.24814 -0.6478 0.24953 -0.64897 0.25069 C -0.6517 0.25462 -0.65782 0.25972 -0.66082 0.2618 C -0.66303 0.26319 -0.66524 0.26388 -0.66746 0.26574 C -0.67175 0.26874 -0.67423 0.27129 -0.67787 0.27615 C -0.67892 0.27754 -0.67983 0.27893 -0.68087 0.28009 C -0.68178 0.28124 -0.68282 0.28194 -0.68386 0.28287 C -0.68582 0.28495 -0.68764 0.28796 -0.68972 0.28935 C -0.69363 0.29212 -0.69754 0.29513 -0.70157 0.29606 C -0.70431 0.29675 -0.70704 0.29699 -0.70977 0.29745 C -0.72462 0.30393 -0.71368 0.29999 -0.74324 0.29861 C -0.74493 0.29791 -0.74675 0.29699 -0.74845 0.29606 C -0.74988 0.29513 -0.75131 0.29398 -0.75287 0.29351 C -0.75457 0.29259 -0.75639 0.29259 -0.75808 0.29212 C -0.75938 0.29166 -0.76056 0.2912 -0.76173 0.29074 C -0.77019 0.2912 -0.77865 0.2912 -0.78699 0.29212 C -0.78777 0.29212 -0.78868 0.29259 -0.7892 0.29351 C -0.79376 0.29953 -0.79285 0.2993 -0.79519 0.30532 C -0.79662 0.30879 -0.79962 0.31574 -0.79962 0.31597 C -0.79988 0.31805 -0.80014 0.32037 -0.8004 0.32245 C -0.80066 0.3243 -0.80118 0.32592 -0.80118 0.32777 C -0.80118 0.32986 -0.80079 0.33217 -0.8004 0.33425 C -0.79936 0.33935 -0.79767 0.33935 -0.79519 0.34236 C -0.79415 0.34351 -0.79324 0.3449 -0.7922 0.34629 C -0.79155 0.34722 -0.79076 0.34814 -0.78998 0.34884 C -0.78855 0.34999 -0.78712 0.35092 -0.78556 0.35138 C -0.78373 0.35208 -0.78074 0.353 -0.77892 0.35416 C -0.77514 0.35624 -0.77162 0.35972 -0.76772 0.36064 C -0.75001 0.36527 -0.77735 0.35833 -0.75587 0.36342 C -0.75405 0.36388 -0.74207 0.36712 -0.73881 0.36736 C -0.72839 0.36805 -0.71798 0.36828 -0.70756 0.36874 C -0.70418 0.36898 -0.70066 0.36921 -0.69714 0.3699 C -0.69597 0.37013 -0.69467 0.37106 -0.6935 0.37129 C -0.69129 0.37175 -0.68907 0.37222 -0.68673 0.37268 C -0.68451 0.37337 -0.6823 0.37453 -0.68009 0.37523 C -0.67774 0.37615 -0.67123 0.37731 -0.66902 0.37777 C -0.6655 0.3787 -0.66199 0.37893 -0.6586 0.38055 L -0.65261 0.3831 C -0.64532 0.39189 -0.64845 0.38958 -0.64376 0.39236 C -0.64115 0.3993 -0.6435 0.39374 -0.6392 0.40023 C -0.63842 0.40162 -0.63777 0.403 -0.63699 0.40439 C -0.6353 0.40694 -0.63334 0.40925 -0.63178 0.41226 C -0.63009 0.4155 -0.62918 0.41967 -0.62735 0.42268 L -0.62514 0.42662 C -0.62358 0.43796 -0.62254 0.44004 -0.62436 0.453 C -0.62475 0.45532 -0.62592 0.45671 -0.62657 0.4581 C -0.62879 0.46365 -0.62709 0.4618 -0.63035 0.46365 L -0.6422 0.46203 L -0.66004 0.45972 C -0.66681 0.45671 -0.66147 0.45856 -0.6741 0.45694 C -0.67709 0.45671 -0.68009 0.45624 -0.68308 0.45578 C -0.70392 0.45185 -0.66902 0.45787 -0.69493 0.45185 C -0.7004 0.45023 -0.70587 0.45023 -0.71134 0.44907 C -0.71355 0.44884 -0.71576 0.44791 -0.71798 0.44791 C -0.72488 0.44722 -0.73178 0.44791 -0.73881 0.44791 L -0.80339 0.43587 L -0.80561 0.43587 C -0.81563 0.45694 -0.80756 0.43773 -0.81082 0.44907 C -0.81121 0.45069 -0.81186 0.45162 -0.81225 0.453 C -0.8129 0.45578 -0.81381 0.46087 -0.81381 0.46134 C -0.81329 0.46365 -0.8129 0.46712 -0.8116 0.46874 C -0.81095 0.4699 -0.81004 0.4699 -0.80925 0.47037 C -0.80287 0.47777 -0.81095 0.46874 -0.80483 0.4743 C -0.80405 0.47499 -0.80339 0.47615 -0.80261 0.47662 C -0.80118 0.47777 -0.79949 0.47777 -0.79819 0.47962 C -0.7974 0.48009 -0.79675 0.48124 -0.79597 0.48217 C -0.79102 0.48634 -0.79597 0.47777 -0.78777 0.48865 C -0.78673 0.48981 -0.78595 0.49143 -0.78477 0.49259 C -0.78191 0.49537 -0.77722 0.49606 -0.77436 0.49768 L -0.76993 0.50046 C -0.76915 0.50092 -0.7685 0.50162 -0.76772 0.50208 C -0.75925 0.50509 -0.7698 0.50092 -0.75808 0.50439 C -0.75678 0.50486 -0.75561 0.50555 -0.75431 0.50601 L -0.71941 0.50439 C -0.71798 0.50439 -0.71642 0.50393 -0.71498 0.50324 C -0.71303 0.50254 -0.70912 0.50046 -0.70912 0.50092 C -0.70652 0.50162 -0.70483 0.50208 -0.70235 0.50324 C -0.70157 0.5037 -0.70079 0.50393 -0.70014 0.50439 C -0.69936 0.50509 -0.69871 0.50601 -0.69793 0.50717 C -0.69298 0.51226 -0.69688 0.50787 -0.69272 0.51111 C -0.69168 0.5118 -0.69076 0.51296 -0.68972 0.51388 C -0.68907 0.51412 -0.68829 0.51458 -0.68751 0.51527 C -0.68647 0.51574 -0.68556 0.51736 -0.68451 0.51782 C -0.68308 0.51851 -0.68165 0.51851 -0.68009 0.51921 C -0.67332 0.52361 -0.67957 0.52013 -0.67123 0.52314 C -0.67045 0.52314 -0.66967 0.52407 -0.66902 0.5243 C -0.66746 0.52476 -0.66602 0.52523 -0.66446 0.52546 C -0.65834 0.52939 -0.66798 0.52314 -0.65782 0.53217 C -0.65678 0.53333 -0.65574 0.53379 -0.65483 0.53495 C -0.65326 0.53657 -0.6504 0.54004 -0.6504 0.5405 C -0.64988 0.54166 -0.64949 0.54282 -0.64897 0.54398 C -0.64806 0.5456 -0.64688 0.54675 -0.64597 0.54791 C -0.64272 0.55185 -0.64233 0.55185 -0.63777 0.55578 L -0.63777 0.55578 L -0.63556 0.55879 C -0.63399 0.56273 -0.63373 0.56319 -0.63256 0.56782 C -0.6323 0.56898 -0.63217 0.5706 -0.63178 0.57175 C -0.63139 0.57337 -0.63074 0.57453 -0.63035 0.57569 C -0.62983 0.57731 -0.62944 0.57962 -0.62892 0.58124 C -0.62826 0.5831 -0.62735 0.58425 -0.62657 0.58634 C -0.6228 0.59722 -0.62696 0.58634 -0.62436 0.59537 C -0.62397 0.59722 -0.62345 0.59837 -0.62293 0.5993 C -0.62319 0.60277 -0.62293 0.60555 -0.62371 0.60856 C -0.62436 0.61134 -0.62787 0.61249 -0.62892 0.61296 C -0.63334 0.61249 -0.63777 0.6118 -0.6422 0.61134 C -0.64298 0.61134 -0.64376 0.61064 -0.64441 0.61018 C -0.65352 0.60277 -0.6474 0.60671 -0.65261 0.60347 C -0.65365 0.60231 -0.65444 0.60046 -0.65561 0.5993 C -0.65782 0.59768 -0.66251 0.59652 -0.66524 0.59537 C -0.6672 0.5949 -0.66915 0.59374 -0.67123 0.59305 C -0.67214 0.59259 -0.67319 0.59143 -0.6741 0.59143 L -0.68009 0.59027 C -0.68204 0.58935 -0.68412 0.58912 -0.68608 0.58749 C -0.68725 0.58634 -0.68842 0.58518 -0.68972 0.58518 C -0.69363 0.58356 -0.69767 0.58356 -0.70157 0.5824 C -0.706 0.58078 -0.70977 0.57962 -0.7142 0.57847 C -0.7172 0.57777 -0.72019 0.57777 -0.72319 0.57731 C -0.72462 0.57685 -0.72618 0.57615 -0.72761 0.57569 C -0.73009 0.57499 -0.73256 0.57499 -0.73504 0.57453 C -0.73972 0.57499 -0.74441 0.57499 -0.74923 0.57569 C -0.74975 0.57569 -0.75352 0.57777 -0.75431 0.57847 C -0.75522 0.57916 -0.75574 0.58009 -0.75665 0.58124 C -0.75756 0.58194 -0.7586 0.58194 -0.75951 0.5824 L -0.76407 0.59027 L -0.76629 0.59444 C -0.76876 0.6074 -0.76459 0.58749 -0.76915 0.60231 C -0.76993 0.60439 -0.77019 0.6074 -0.77071 0.61018 L -0.77214 0.61805 L -0.77293 0.62199 C -0.77267 0.62592 -0.77254 0.62986 -0.77214 0.63379 C -0.77188 0.63611 -0.77058 0.6412 -0.76993 0.64305 C -0.76954 0.64467 -0.76889 0.64583 -0.7685 0.64699 C -0.76668 0.65416 -0.76785 0.6537 -0.7655 0.65879 C -0.76485 0.66041 -0.76407 0.66157 -0.76329 0.66273 C -0.76303 0.66435 -0.7629 0.6655 -0.76251 0.66666 C -0.76121 0.67129 -0.75808 0.67962 -0.75808 0.68032 C -0.75743 0.68425 -0.7573 0.68703 -0.75587 0.6905 C -0.75522 0.69212 -0.75431 0.69328 -0.75365 0.69444 C -0.75079 0.70115 -0.75183 0.70231 -0.74845 0.70509 C -0.74727 0.70624 -0.74597 0.70694 -0.74467 0.7074 C -0.74402 0.70763 -0.74324 0.70856 -0.74246 0.70902 C -0.74168 0.70972 -0.74102 0.71134 -0.74024 0.71134 C -0.73933 0.71249 -0.73829 0.71249 -0.73725 0.71249 C -0.73608 0.71365 -0.7349 0.71481 -0.7336 0.71527 C -0.73113 0.71712 -0.72592 0.71759 -0.72397 0.71782 C -0.72267 0.71921 -0.72149 0.72037 -0.72019 0.72106 C -0.71772 0.72222 -0.71524 0.72268 -0.71277 0.72384 C -0.69623 0.72731 -0.70886 0.72499 -0.67488 0.72615 L -0.6185 0.72499 C -0.61485 0.72499 -0.61615 0.72268 -0.61329 0.72106 C -0.61186 0.7199 -0.60886 0.71782 -0.60886 0.71874 C -0.60834 0.71712 -0.60808 0.71527 -0.6073 0.71412 C -0.60665 0.71365 -0.60561 0.71412 -0.60509 0.71249 C -0.60053 0.70509 -0.60665 0.70972 -0.60144 0.70624 C -0.59988 0.69884 -0.60183 0.70578 -0.59845 0.69999 C -0.59754 0.69837 -0.59688 0.69606 -0.59623 0.69444 C -0.59415 0.68356 -0.59727 0.70115 -0.59467 0.68148 C -0.59441 0.67847 -0.59363 0.67638 -0.59324 0.67291 L -0.59246 0.66782 C -0.59207 0.66041 -0.59194 0.65648 -0.59102 0.64976 C -0.5905 0.64583 -0.58985 0.64398 -0.58881 0.64004 C -0.58855 0.63888 -0.58829 0.6368 -0.58803 0.63495 C -0.58751 0.63217 -0.58686 0.62986 -0.58647 0.62708 C -0.58634 0.62476 -0.58595 0.62268 -0.58582 0.62083 C -0.58556 0.61759 -0.58543 0.61458 -0.58504 0.61134 C -0.5849 0.61018 -0.58451 0.60856 -0.58425 0.6074 C -0.58399 0.60162 -0.58373 0.59606 -0.5836 0.59027 C -0.5823 0.54004 -0.58269 0.49305 -0.58204 0.4412 C -0.58191 0.43194 -0.58152 0.42268 -0.58139 0.41342 C -0.5823 0.3662 -0.58256 0.37291 -0.58139 0.31574 C -0.581 0.30138 -0.58087 0.2868 -0.57983 0.27222 C -0.57957 0.26874 -0.57931 0.26504 -0.57905 0.2618 C -0.57865 0.25324 -0.57826 0.2456 -0.57761 0.23796 C -0.57735 0.23495 -0.57722 0.23171 -0.57683 0.2287 C -0.57592 0.21898 -0.57605 0.22407 -0.5754 0.21249 C -0.57514 0.2074 -0.57501 0.20231 -0.57462 0.19699 C -0.57384 0.18379 -0.57423 0.19421 -0.57319 0.18379 C -0.5728 0.18078 -0.57267 0.17777 -0.5724 0.17453 C -0.57214 0.16921 -0.57201 0.16412 -0.57162 0.15879 C -0.57149 0.15648 -0.5711 0.15439 -0.57097 0.15208 C -0.56967 0.13518 -0.5711 0.14398 -0.56941 0.13495 C -0.56915 0.13194 -0.56889 0.12893 -0.56876 0.12569 C -0.56759 0.10833 -0.56889 0.1162 -0.5672 0.10717 C -0.56576 0.08935 -0.56733 0.10416 -0.56576 0.09398 C -0.56524 0.0905 -0.56485 0.08703 -0.5642 0.08356 C -0.56394 0.08217 -0.56381 0.08078 -0.56355 0.07962 C -0.56186 0.07361 -0.56108 0.07291 -0.55899 0.06759 C -0.55847 0.06643 -0.55821 0.06481 -0.55756 0.06365 C -0.55665 0.06203 -0.55548 0.06134 -0.55457 0.05972 C -0.55131 0.05393 -0.55339 0.05439 -0.54936 0.04907 C -0.54871 0.04837 -0.54793 0.04837 -0.54714 0.04791 C -0.54506 0.04814 -0.53959 0.04791 -0.53673 0.05046 C -0.53595 0.05115 -0.5353 0.05231 -0.53451 0.05324 C -0.53204 0.05972 -0.5336 0.05462 -0.5323 0.06365 C -0.53217 0.06504 -0.53178 0.06643 -0.53152 0.06759 C -0.53126 0.06944 -0.53113 0.07129 -0.53087 0.07291 C -0.53061 0.0743 -0.53035 0.07546 -0.53009 0.07685 C -0.52983 0.07916 -0.5297 0.08124 -0.52931 0.08356 C -0.52865 0.08749 -0.52787 0.09143 -0.52709 0.09537 L -0.52644 0.0993 C -0.52618 0.10231 -0.52527 0.12175 -0.52488 0.12569 C -0.52449 0.12939 -0.52345 0.13634 -0.52345 0.13657 C -0.52319 0.13981 -0.52319 0.14351 -0.52267 0.14675 C -0.52214 0.15092 -0.52045 0.15879 -0.52045 0.15902 C -0.52019 0.16226 -0.52019 0.16597 -0.51967 0.16921 C -0.51941 0.17083 -0.5185 0.17175 -0.51824 0.17337 C -0.51785 0.17499 -0.51772 0.17685 -0.51746 0.17847 C -0.5172 0.18124 -0.51707 0.18379 -0.51668 0.18657 C -0.51655 0.18819 -0.51615 0.19004 -0.51602 0.19166 C -0.51576 0.19398 -0.51563 0.19629 -0.51524 0.19837 C -0.51485 0.20023 -0.5142 0.20185 -0.51381 0.2037 C -0.51264 0.20879 -0.51134 0.21388 -0.51082 0.21898 C -0.51056 0.22152 -0.5103 0.22384 -0.51004 0.22615 C -0.50977 0.2287 -0.50964 0.23148 -0.50925 0.23402 C -0.50886 0.2368 -0.50834 0.24004 -0.50782 0.24305 C -0.506 0.27222 -0.50847 0.2405 -0.50561 0.26273 C -0.50522 0.26597 -0.50522 0.26898 -0.50483 0.27222 C -0.50431 0.27708 -0.50274 0.28472 -0.50183 0.28935 C -0.50131 0.29722 -0.50105 0.30162 -0.49962 0.30925 C -0.49936 0.31111 -0.49871 0.31273 -0.49819 0.31458 C -0.4974 0.3199 -0.49675 0.32523 -0.49597 0.33032 C -0.49285 0.34976 -0.49558 0.32337 -0.49142 0.35949 C -0.49129 0.36157 -0.49102 0.36388 -0.49076 0.36597 C -0.4905 0.36874 -0.49037 0.37129 -0.48998 0.37384 C -0.48972 0.37592 -0.48894 0.37754 -0.48855 0.37916 C -0.48829 0.38356 -0.48816 0.38796 -0.48777 0.39236 C -0.48764 0.39374 -0.48712 0.3949 -0.48699 0.39629 C -0.48647 0.40162 -0.48634 0.40717 -0.48556 0.41226 C -0.48504 0.41527 -0.48451 0.41828 -0.48399 0.42152 C -0.48347 0.42476 -0.48308 0.42847 -0.48256 0.43194 C -0.48191 0.43587 -0.48113 0.43865 -0.48035 0.44259 C -0.47983 0.44513 -0.47931 0.44791 -0.47892 0.45023 C -0.47852 0.45231 -0.47852 0.45416 -0.47813 0.45578 C -0.47774 0.45694 -0.47709 0.4581 -0.47657 0.45972 C -0.47618 0.46365 -0.47605 0.46643 -0.47514 0.47037 C -0.47475 0.47199 -0.4741 0.47384 -0.47371 0.47546 C -0.47345 0.47777 -0.47319 0.48009 -0.47293 0.48217 C -0.47267 0.48356 -0.4724 0.48472 -0.47214 0.48587 C -0.47162 0.48958 -0.4711 0.49305 -0.47071 0.49652 C -0.47019 0.50092 -0.4698 0.50555 -0.46915 0.50995 C -0.46889 0.51226 -0.46811 0.51412 -0.46772 0.5162 C -0.46433 0.53449 -0.46707 0.5243 -0.46394 0.53495 C -0.46316 0.54444 -0.46355 0.54166 -0.46173 0.55185 C -0.46134 0.55486 -0.46095 0.55763 -0.4603 0.55995 C -0.45977 0.56157 -0.45912 0.56319 -0.45886 0.56481 C -0.45821 0.56828 -0.45782 0.57106 -0.4573 0.57453 C -0.45704 0.57569 -0.45691 0.57731 -0.45652 0.57847 C -0.45587 0.58078 -0.45496 0.58287 -0.45431 0.58518 C -0.45014 0.59999 -0.45834 0.57499 -0.45209 0.59444 C -0.4517 0.59537 -0.45105 0.59652 -0.45066 0.59837 C -0.44936 0.60277 -0.44819 0.60671 -0.44688 0.61134 C -0.44636 0.61296 -0.44584 0.61458 -0.44545 0.61689 C -0.44493 0.61874 -0.44454 0.62083 -0.44389 0.62314 C -0.44324 0.62592 -0.44233 0.6287 -0.44168 0.63101 C -0.44115 0.63379 -0.44076 0.63611 -0.44024 0.63888 C -0.43998 0.64004 -0.43959 0.64189 -0.43946 0.64305 C -0.4392 0.64513 -0.43907 0.64745 -0.43881 0.64976 C -0.43855 0.65138 -0.43829 0.65324 -0.43803 0.65486 C -0.43777 0.65648 -0.43751 0.65763 -0.43725 0.65879 C -0.43673 0.66273 -0.43634 0.66666 -0.43582 0.6706 C -0.43399 0.66157 -0.43608 0.67291 -0.43425 0.65648 C -0.43386 0.65254 -0.43334 0.64907 -0.43282 0.64583 L -0.43204 0.64004 C -0.43178 0.63888 -0.43152 0.6368 -0.43139 0.63495 C -0.43113 0.63287 -0.431 0.63055 -0.43061 0.6287 C -0.43022 0.62662 -0.42957 0.62476 -0.42905 0.62314 C -0.42735 0.61064 -0.42944 0.62662 -0.42761 0.61134 C -0.42735 0.60949 -0.42722 0.60787 -0.42683 0.60624 C -0.42657 0.60439 -0.42592 0.60347 -0.4254 0.60231 C -0.42514 0.59999 -0.42501 0.59768 -0.42462 0.59537 C -0.42449 0.59444 -0.42397 0.59305 -0.42384 0.59143 C -0.42175 0.56898 -0.42423 0.58796 -0.4224 0.57453 C -0.42188 0.56435 -0.42123 0.553 -0.42097 0.54282 C -0.42058 0.53379 -0.42045 0.52523 -0.42019 0.5162 C -0.42045 0.49583 -0.42058 0.47499 -0.42097 0.45416 C -0.42097 0.44953 -0.42149 0.44444 -0.42162 0.44004 C -0.42188 0.43425 -0.42214 0.42847 -0.4224 0.42268 C -0.42293 0.40949 -0.42267 0.39629 -0.42384 0.3831 C -0.4241 0.38055 -0.42449 0.378 -0.42462 0.37523 C -0.42527 0.36597 -0.4254 0.35671 -0.42618 0.34745 C -0.42631 0.34444 -0.42657 0.34143 -0.42683 0.33819 C -0.42709 0.33564 -0.42735 0.3331 -0.42761 0.33032 C -0.42787 0.32685 -0.42813 0.32337 -0.42839 0.3199 C -0.42879 0.31365 -0.42957 0.3074 -0.42983 0.30138 C -0.43074 0.28449 -0.43009 0.29166 -0.43139 0.28009 C -0.43152 0.27453 -0.43191 0.26874 -0.43204 0.26273 C -0.4336 0.20833 -0.43191 0.24305 -0.4336 0.21134 C -0.43464 0.15833 -0.43477 0.17175 -0.4336 0.10069 C -0.43347 0.09629 -0.43321 0.09189 -0.43282 0.08749 C -0.43204 0.08032 -0.43126 0.08009 -0.42983 0.0743 C -0.42879 0.0699 -0.428 0.06527 -0.42683 0.06111 C -0.42358 0.0493 -0.42462 0.05416 -0.42319 0.04652 C -0.42214 0.04699 -0.42097 0.04675 -0.42019 0.04791 C -0.4185 0.04999 -0.41889 0.053 -0.41798 0.05578 C -0.41707 0.05856 -0.41563 0.06064 -0.41498 0.06365 C -0.41446 0.06597 -0.41394 0.06805 -0.41355 0.07037 C -0.41329 0.07152 -0.41316 0.07291 -0.41277 0.0743 C -0.41212 0.07662 -0.41134 0.0787 -0.41056 0.08078 C -0.4099 0.0824 -0.40899 0.08356 -0.40834 0.08472 C -0.40548 0.09768 -0.40847 0.08564 -0.40235 0.10208 L -0.39936 0.10995 C -0.39832 0.1155 -0.39793 0.11851 -0.39571 0.12453 C -0.39519 0.12569 -0.39454 0.12685 -0.39415 0.12847 C -0.39259 0.13564 -0.39168 0.14374 -0.38972 0.15092 C -0.38894 0.15347 -0.38816 0.15601 -0.38751 0.15879 C -0.38686 0.1618 -0.3866 0.16481 -0.38608 0.16805 C -0.38582 0.16921 -0.38569 0.1706 -0.3853 0.17199 C -0.38464 0.1743 -0.38373 0.17615 -0.38308 0.17847 C -0.37996 0.18958 -0.38504 0.17523 -0.38087 0.18657 C -0.38061 0.18912 -0.38035 0.19166 -0.38009 0.19444 C -0.3797 0.19791 -0.37865 0.20486 -0.37865 0.20486 C -0.37787 0.21967 -0.37709 0.23171 -0.37709 0.24699 C -0.37709 0.25972 -0.37761 0.28148 -0.37865 0.29606 C -0.37879 0.29861 -0.37905 0.30138 -0.37931 0.30393 C -0.38087 0.34699 -0.37944 0.30393 -0.38087 0.37129 C -0.381 0.38055 -0.38126 0.38981 -0.38152 0.39907 C -0.38178 0.40486 -0.3823 0.41736 -0.38308 0.42407 C -0.38321 0.42546 -0.3836 0.42662 -0.38386 0.428 C -0.38399 0.43078 -0.38425 0.43333 -0.38451 0.43587 C -0.38477 0.43726 -0.38504 0.43865 -0.3853 0.44004 C -0.38712 0.45277 -0.38504 0.44143 -0.38673 0.45023 C -0.38699 0.45347 -0.38712 0.45671 -0.38751 0.45972 C -0.38764 0.46087 -0.38816 0.46203 -0.38829 0.46365 C -0.38868 0.46828 -0.38881 0.47337 -0.38894 0.47824 C -0.38881 0.49097 -0.38868 0.5037 -0.38829 0.5162 C -0.38816 0.52013 -0.38777 0.52361 -0.38751 0.52708 C -0.38725 0.53101 -0.38699 0.53495 -0.38673 0.53888 C -0.3866 0.54236 -0.38621 0.5456 -0.38608 0.54953 C -0.38451 0.57407 -0.38621 0.55578 -0.38451 0.56898 C -0.38425 0.57106 -0.38412 0.57384 -0.38386 0.57569 C -0.3836 0.57731 -0.38321 0.57847 -0.38308 0.57962 C -0.38269 0.58194 -0.38269 0.58425 -0.3823 0.58634 C -0.38191 0.58912 -0.38165 0.59212 -0.38087 0.59444 C -0.37983 0.59652 -0.37865 0.5993 -0.37787 0.60231 C -0.3767 0.60624 -0.37514 0.6118 -0.37345 0.61527 C -0.37267 0.61689 -0.37188 0.61805 -0.37123 0.61921 C -0.36759 0.62708 -0.37136 0.61967 -0.36889 0.62708 C -0.36837 0.62939 -0.36746 0.63055 -0.36668 0.63217 C -0.3642 0.63888 -0.36446 0.64004 -0.36147 0.64398 C -0.36056 0.64583 -0.35951 0.64699 -0.3586 0.64861 C -0.35496 0.6537 -0.35782 0.65138 -0.35405 0.6537 C -0.35235 0.65532 -0.35001 0.65879 -0.34819 0.66041 C -0.3474 0.66111 -0.34662 0.66111 -0.34597 0.66157 C -0.34467 0.66226 -0.34337 0.66273 -0.3422 0.66435 C -0.33985 0.6662 -0.33751 0.66898 -0.33477 0.66944 C -0.3224 0.67129 -0.32931 0.6706 -0.31394 0.67175 C -0.3103 0.67175 -0.30652 0.67175 -0.30287 0.6706 C -0.29754 0.66944 -0.29975 0.66782 -0.29623 0.6655 C -0.29545 0.66504 -0.29467 0.66435 -0.29389 0.66435 C -0.28751 0.65925 -0.29402 0.66273 -0.28881 0.66041 C -0.28347 0.65416 -0.28608 0.65532 -0.28126 0.6537 C -0.27774 0.64907 -0.27996 0.65138 -0.27462 0.64861 L -0.2724 0.64699 L -0.26798 0.64189 C -0.2672 0.64074 -0.26642 0.64004 -0.26576 0.63888 C -0.26472 0.63796 -0.26381 0.63611 -0.26277 0.63495 C -0.26212 0.63449 -0.26121 0.63449 -0.26056 0.63379 C -0.25899 0.63217 -0.25756 0.63055 -0.25613 0.6287 L -0.25379 0.62592 C -0.25313 0.62476 -0.25248 0.62384 -0.25157 0.62314 L -0.24936 0.62199 C -0.24754 0.61967 -0.24389 0.61574 -0.24194 0.61296 C -0.23816 0.60671 -0.24115 0.61064 -0.23829 0.60439 C -0.23764 0.60347 -0.23673 0.60231 -0.23608 0.60046 C -0.23126 0.58981 -0.23464 0.59652 -0.23152 0.58749 C -0.23061 0.58472 -0.22944 0.5824 -0.22865 0.57962 C -0.22813 0.578 -0.22748 0.57615 -0.22709 0.57453 C -0.22683 0.57337 -0.2267 0.57175 -0.22631 0.5706 C -0.22553 0.56782 -0.22436 0.56481 -0.22345 0.56273 C -0.22293 0.56087 -0.2228 0.55925 -0.22188 0.55879 L -0.21967 0.5574 C -0.21602 0.54745 -0.22071 0.55972 -0.21602 0.54953 C -0.21459 0.54629 -0.21394 0.54282 -0.21225 0.54004 C -0.21095 0.53819 -0.20782 0.53495 -0.20782 0.53495 C -0.2073 0.53333 -0.20678 0.53217 -0.20626 0.53101 C -0.20574 0.52939 -0.20548 0.52708 -0.20483 0.52546 C -0.20431 0.5243 -0.20339 0.52407 -0.20261 0.52314 C -0.20209 0.52129 -0.2017 0.51921 -0.20118 0.51782 C -0.2004 0.51574 -0.19962 0.51412 -0.19884 0.51226 C -0.19832 0.51111 -0.19793 0.50995 -0.1974 0.50833 C -0.19571 0.49606 -0.19819 0.50949 -0.19441 0.4993 C -0.19376 0.49699 -0.1935 0.4949 -0.19298 0.49259 C -0.19168 0.48749 -0.19155 0.48749 -0.18998 0.48356 C -0.18842 0.4699 -0.18998 0.4824 -0.18855 0.47268 C -0.1866 0.46134 -0.18881 0.47314 -0.18699 0.46365 C -0.18608 0.45023 -0.18686 0.45648 -0.18477 0.44513 L -0.18399 0.4412 L -0.18334 0.43726 C -0.18282 0.43194 -0.18282 0.42662 -0.18178 0.42152 C -0.18152 0.42013 -0.18126 0.41874 -0.18113 0.41759 C -0.18074 0.41481 -0.18061 0.41226 -0.18035 0.40949 C -0.18009 0.40717 -0.17839 0.40023 -0.17813 0.39907 C -0.17696 0.38703 -0.17787 0.39351 -0.17514 0.37916 L -0.17436 0.37523 C -0.1741 0.37268 -0.17397 0.3699 -0.17371 0.36736 C -0.17332 0.36458 -0.17254 0.36203 -0.17214 0.35949 C -0.17175 0.35601 -0.17188 0.35231 -0.17136 0.34884 C -0.1711 0.34652 -0.17032 0.34444 -0.16993 0.34236 C -0.16824 0.33356 -0.17032 0.33981 -0.16772 0.32893 C -0.16681 0.32546 -0.16576 0.32199 -0.16472 0.31851 C -0.1642 0.31435 -0.16407 0.31296 -0.16329 0.30925 C -0.16277 0.30694 -0.16212 0.30486 -0.16173 0.30254 C -0.15951 0.29027 -0.1616 0.29675 -0.15873 0.28935 C -0.1586 0.28634 -0.15847 0.28333 -0.15808 0.28009 C -0.15769 0.278 -0.15704 0.27592 -0.15652 0.27361 C -0.15626 0.27222 -0.156 0.27106 -0.15587 0.26967 C -0.15522 0.26574 -0.15509 0.26134 -0.15431 0.2574 C -0.15379 0.25462 -0.15274 0.25208 -0.15209 0.24953 C -0.15157 0.24768 -0.15118 0.24537 -0.15066 0.24305 C -0.15027 0.24189 -0.14949 0.2405 -0.1491 0.23935 C -0.14858 0.2368 -0.14806 0.23495 -0.14767 0.23263 C -0.1474 0.23148 -0.14727 0.22986 -0.14688 0.2287 C -0.14649 0.22731 -0.14597 0.22615 -0.14545 0.22476 C -0.1448 0.22013 -0.14428 0.21388 -0.14324 0.20879 C -0.14246 0.20578 -0.14155 0.20231 -0.14102 0.19976 C -0.14037 0.19629 -0.14011 0.19259 -0.13946 0.18912 C -0.13751 0.17824 -0.14063 0.19537 -0.13725 0.17453 C -0.13686 0.17199 -0.13621 0.16921 -0.13582 0.16666 C -0.13556 0.16527 -0.13517 0.16412 -0.13504 0.16273 L -0.13425 0.1574 C -0.13386 0.15069 -0.13334 0.1405 -0.13282 0.13356 C -0.13256 0.13148 -0.1323 0.12916 -0.13204 0.12708 C -0.13178 0.11967 -0.13165 0.11203 -0.13126 0.10462 C -0.13113 0.10115 -0.13061 0.09768 -0.13061 0.09398 C -0.13061 0.08217 -0.13087 0.07037 -0.13126 0.05833 C -0.13178 0.0449 -0.13165 0.05185 -0.13282 0.04398 C -0.13308 0.04236 -0.1349 0.02777 -0.13582 0.02546 C -0.13673 0.02268 -0.13764 0.02013 -0.13868 0.01759 C -0.13946 0.01574 -0.13998 0.01365 -0.14102 0.01226 C -0.14181 0.01087 -0.14298 0.01064 -0.14389 0.00949 C -0.14519 0.00833 -0.14636 0.00694 -0.14767 0.00555 C -0.14845 0.00486 -0.1491 0.0037 -0.14988 0.003 C -0.15053 0.00231 -0.15131 0.00208 -0.15209 0.00162 C -0.15313 0.00023 -0.15392 -0.00139 -0.15509 -0.00232 C -0.15626 -0.00325 -0.15756 -0.00301 -0.15873 -0.00371 C -0.15951 -0.00394 -0.1603 -0.0044 -0.16108 -0.00487 C -0.16173 -0.00579 -0.16238 -0.00695 -0.16329 -0.00764 C -0.16407 -0.00811 -0.17097 -0.01019 -0.17136 -0.01019 L -0.1922 -0.00764 C -0.1935 -0.00741 -0.1948 -0.00695 -0.19597 -0.00626 C -0.19675 -0.00579 -0.1974 -0.0044 -0.19819 -0.00371 C -0.19884 -0.00301 -0.19962 -0.00301 -0.2004 -0.00232 C -0.20118 -0.00163 -0.20183 -0.0007 -0.20261 0.00023 C -0.20691 0.00578 -0.20587 0.00486 -0.21082 0.01365 C -0.21746 0.02546 -0.21342 0.01712 -0.21668 0.02546 C -0.21746 0.02731 -0.21824 0.02893 -0.21889 0.03078 C -0.21954 0.0324 -0.21993 0.03425 -0.22045 0.03587 C -0.22254 0.04259 -0.22149 0.03773 -0.2241 0.04513 C -0.22475 0.04699 -0.22514 0.04884 -0.22566 0.05046 C -0.22592 0.05462 -0.22657 0.06689 -0.22709 0.07152 C -0.22722 0.07291 -0.22761 0.0743 -0.22787 0.07569 C -0.22905 0.09074 -0.228 0.07916 -0.22931 0.09143 C -0.22983 0.09629 -0.23022 0.10115 -0.23087 0.10601 C -0.23126 0.10949 -0.23191 0.11296 -0.2323 0.11643 C -0.23256 0.11874 -0.23282 0.12083 -0.23308 0.12314 C -0.23321 0.12476 -0.2336 0.12662 -0.23373 0.12847 C -0.23399 0.13032 -0.23477 0.14143 -0.2353 0.14421 C -0.23582 0.14699 -0.23686 0.14953 -0.23751 0.15208 C -0.23777 0.15347 -0.2379 0.15486 -0.23829 0.15601 C -0.23868 0.15787 -0.23946 0.15949 -0.23972 0.16134 C -0.24115 0.17013 -0.2422 0.17893 -0.2435 0.18773 C -0.24376 0.18958 -0.24402 0.1912 -0.24415 0.19305 C -0.24441 0.19537 -0.24467 0.19722 -0.24493 0.19976 C -0.24532 0.20324 -0.24662 0.21134 -0.24714 0.21388 C -0.24754 0.21643 -0.24819 0.21851 -0.24871 0.22013 C -0.24884 0.22476 -0.2491 0.2287 -0.24936 0.23263 C -0.24949 0.23425 -0.24988 0.23541 -0.25014 0.23796 C -0.2504 0.2405 -0.25066 0.24305 -0.25092 0.2456 C -0.25105 0.24814 -0.25131 0.24953 -0.25157 0.25208 C -0.25131 0.26759 -0.25131 0.28333 -0.25092 0.29861 C -0.25079 0.29999 -0.2504 0.30138 -0.25014 0.30254 C -0.24988 0.30439 -0.24962 0.30624 -0.24936 0.30787 C -0.24923 0.30972 -0.24858 0.3162 -0.24793 0.31851 C -0.24727 0.32037 -0.24623 0.32175 -0.24571 0.32384 C -0.24506 0.32592 -0.24467 0.32824 -0.24415 0.33032 C -0.24389 0.33171 -0.24389 0.3331 -0.2435 0.33425 C -0.23972 0.34583 -0.24246 0.3324 -0.23829 0.34745 C -0.23373 0.36365 -0.23881 0.34652 -0.23152 0.36597 L -0.22865 0.37384 C -0.22696 0.37847 -0.22709 0.37893 -0.2241 0.38194 C -0.22345 0.38263 -0.22267 0.38263 -0.22188 0.3831 C -0.21655 0.38726 -0.22149 0.38495 -0.21524 0.38703 C -0.21134 0.39189 -0.21394 0.38935 -0.20704 0.3912 L -0.20183 0.39236 C -0.19246 0.39444 -0.19819 0.39259 -0.19142 0.39513 C -0.18725 0.39467 -0.18308 0.39444 -0.17879 0.39374 C -0.17683 0.39351 -0.17475 0.39351 -0.17293 0.39236 C -0.17084 0.3912 -0.16902 0.38842 -0.16694 0.38703 L -0.16472 0.38587 C -0.16329 0.38402 -0.1616 0.38287 -0.1603 0.38055 C -0.15743 0.37546 -0.15886 0.37754 -0.15587 0.37384 C -0.15183 0.36342 -0.15704 0.37615 -0.15209 0.36736 C -0.15118 0.36574 -0.15066 0.36365 -0.14988 0.36203 C -0.14793 0.3581 -0.14767 0.3581 -0.14545 0.35555 C -0.14493 0.35416 -0.14428 0.353 -0.14389 0.35138 C -0.14363 0.35023 -0.14363 0.34861 -0.14324 0.34745 C -0.14233 0.34513 -0.14115 0.34305 -0.14024 0.34097 C -0.13803 0.32916 -0.13907 0.33564 -0.13725 0.32106 C -0.13634 0.30393 -0.13517 0.28935 -0.13725 0.27106 C -0.13751 0.26828 -0.14298 0.26111 -0.14467 0.25856 C -0.14545 0.2581 -0.1461 0.25717 -0.14688 0.25601 C -0.14767 0.25578 -0.14845 0.25555 -0.1491 0.25462 C -0.14988 0.25416 -0.15066 0.25324 -0.15131 0.25208 C -0.15222 0.25069 -0.15274 0.24953 -0.15365 0.24814 C -0.15431 0.24768 -0.15509 0.24768 -0.15587 0.24699 C -0.16446 0.2368 -0.15704 0.24444 -0.16251 0.2405 C -0.16355 0.23935 -0.16446 0.23796 -0.1655 0.23796 C -0.1672 0.2368 -0.16889 0.2368 -0.17071 0.23657 C -0.17488 0.23749 -0.17918 0.23749 -0.18334 0.23935 C -0.18477 0.23935 -0.18868 0.2456 -0.18998 0.24699 C -0.19389 0.25208 -0.1948 0.25208 -0.19819 0.2574 C -0.20444 0.26759 -0.19962 0.26018 -0.20405 0.26967 C -0.20496 0.27129 -0.20626 0.27291 -0.20704 0.27499 C -0.20899 0.27962 -0.21056 0.28449 -0.21225 0.28935 C -0.21303 0.29166 -0.21394 0.29374 -0.21446 0.29606 C -0.21537 0.29976 -0.21668 0.30787 -0.21668 0.3081 C -0.21694 0.31111 -0.21746 0.31412 -0.21746 0.31712 C -0.21746 0.33217 -0.21733 0.328 -0.21524 0.33819 C -0.21303 0.34884 -0.21472 0.34351 -0.21147 0.35277 C -0.21108 0.35416 -0.21056 0.35532 -0.21004 0.35671 C -0.20925 0.35902 -0.20873 0.36134 -0.20782 0.36342 C -0.20717 0.36458 -0.20626 0.36504 -0.20561 0.36597 C -0.20196 0.37569 -0.20639 0.3655 -0.20183 0.37129 C -0.20066 0.37268 -0.20001 0.37523 -0.19884 0.37662 C -0.18972 0.38703 -0.19428 0.38009 -0.18777 0.38587 C -0.18699 0.38657 -0.18634 0.38796 -0.18556 0.38842 C -0.18113 0.39074 -0.1754 0.39236 -0.17071 0.39374 C -0.16967 0.39467 -0.16876 0.39537 -0.16772 0.39629 C -0.16589 0.39745 -0.16186 0.39861 -0.1603 0.39907 C -0.15665 0.40347 -0.15951 0.40046 -0.15431 0.403 C -0.15261 0.4037 -0.15092 0.40509 -0.1491 0.40555 C -0.14662 0.40648 -0.1353 0.4081 -0.1336 0.40833 C -0.13087 0.40787 -0.128 0.40787 -0.1254 0.40694 C -0.12423 0.40648 -0.12345 0.40462 -0.1224 0.40439 C -0.12019 0.40347 -0.11798 0.40347 -0.11576 0.403 C -0.10678 0.3949 -0.12097 0.40717 -0.10756 0.39768 C -0.10678 0.39699 -0.10613 0.39583 -0.10535 0.39513 C -0.10457 0.39444 -0.10379 0.39421 -0.10313 0.39374 C -0.10235 0.39282 -0.1017 0.39189 -0.10092 0.3912 C -0.09988 0.39004 -0.09884 0.38958 -0.09793 0.38842 C -0.09194 0.38078 -0.1004 0.38796 -0.09194 0.38055 C -0.0892 0.378 -0.08634 0.37662 -0.08373 0.37384 C -0.0823 0.37222 -0.08087 0.37037 -0.07931 0.36874 C -0.07852 0.36782 -0.07774 0.36712 -0.07709 0.36597 C -0.07423 0.36087 -0.07579 0.36319 -0.07267 0.35949 C -0.06954 0.35092 -0.07267 0.35856 -0.06524 0.34745 C -0.05808 0.3368 -0.06576 0.34629 -0.06004 0.33958 C -0.05951 0.33749 -0.05912 0.33518 -0.0586 0.3331 C -0.05808 0.33124 -0.05743 0.32962 -0.05704 0.32777 C -0.05665 0.32592 -0.05652 0.3243 -0.05626 0.32245 C -0.05587 0.31944 -0.05535 0.3162 -0.05483 0.31319 C -0.05457 0.3118 -0.05431 0.31064 -0.05405 0.30925 C -0.05379 0.30717 -0.05352 0.30486 -0.05339 0.30254 C -0.05431 0.29791 -0.05457 0.29236 -0.05626 0.28819 C -0.05821 0.28356 -0.06134 0.28124 -0.06368 0.27754 C -0.06485 0.27592 -0.0655 0.27384 -0.06668 0.27222 C -0.06733 0.27129 -0.06824 0.27129 -0.06889 0.27106 C -0.07045 0.26967 -0.07175 0.26759 -0.07345 0.26689 C -0.07579 0.26574 -0.07839 0.26527 -0.08087 0.26435 C -0.08451 0.26249 -0.08282 0.26365 -0.08608 0.2618 C -0.0905 0.26226 -0.09493 0.26273 -0.09936 0.26435 C -0.10066 0.26481 -0.10196 0.26574 -0.10313 0.26689 C -0.10548 0.26944 -0.10769 0.27361 -0.10899 0.27754 C -0.11004 0.28055 -0.11043 0.28379 -0.11121 0.2868 C -0.1172 0.30648 -0.11147 0.28148 -0.11642 0.30532 C -0.11668 0.30787 -0.11694 0.31064 -0.1172 0.31319 C -0.11785 0.32106 -0.11811 0.32499 -0.11863 0.3331 C -0.1185 0.34097 -0.11837 0.34884 -0.11798 0.35671 C -0.11785 0.35949 -0.11772 0.36226 -0.1172 0.36458 C -0.11681 0.36666 -0.11563 0.36805 -0.11498 0.3699 C -0.11394 0.37268 -0.1129 0.37523 -0.11199 0.37777 C -0.11121 0.38009 -0.11043 0.38217 -0.10977 0.38449 C -0.10912 0.38657 -0.10912 0.38912 -0.10834 0.3912 C -0.10652 0.39537 -0.10431 0.39884 -0.10235 0.403 C -0.09727 0.41365 -0.10769 0.39745 -0.09571 0.41874 C -0.09298 0.42361 -0.08959 0.42754 -0.08751 0.43333 C -0.08699 0.43472 -0.08673 0.43611 -0.08608 0.43726 C -0.08543 0.43819 -0.08451 0.43796 -0.08373 0.43865 C -0.08074 0.4412 -0.07761 0.44328 -0.07488 0.44652 C -0.07345 0.44837 -0.07201 0.45023 -0.07045 0.45185 C -0.06967 0.45231 -0.06889 0.45231 -0.06824 0.453 C -0.06095 0.4581 -0.0655 0.45578 -0.06004 0.4581 C -0.05873 0.45972 -0.05769 0.46134 -0.05626 0.46203 C -0.05535 0.46319 -0.05431 0.46319 -0.05339 0.46365 C -0.04337 0.46874 -0.05431 0.46412 -0.04441 0.46759 C -0.04337 0.46805 -0.04246 0.46874 -0.04142 0.46874 C -0.03803 0.46944 -0.03451 0.4699 -0.031 0.47037 C -0.02436 0.4706 -0.01772 0.47106 -0.01095 0.47152 C -0.00261 0.4706 0.00585 0.4706 0.01418 0.46874 C 0.0151 0.46874 0.01562 0.46712 0.01653 0.46643 C 0.01718 0.4655 0.01796 0.4655 0.01874 0.46481 C 0.01939 0.46412 0.0203 0.46319 0.02095 0.46203 C 0.0233 0.4581 0.02187 0.4581 0.02317 0.453 C 0.02356 0.45162 0.02408 0.45023 0.0246 0.44907 C 0.02629 0.42824 0.02616 0.43449 0.02395 0.39907 C 0.02382 0.39699 0.02278 0.39537 0.02239 0.39374 C 0.022 0.39212 0.02213 0.39004 0.02161 0.38842 C 0.02108 0.38611 0.019 0.38055 0.01796 0.37777 C 0.01614 0.36828 0.01744 0.37407 0.01197 0.3581 C 0.01028 0.353 0.01054 0.35393 0.00754 0.35023 C 0.00689 0.3493 0.00611 0.34814 0.00533 0.34745 C 0.00207 0.34467 0.00142 0.3449 -0.00209 0.34351 C -0.00339 0.34259 -0.00444 0.34097 -0.00587 0.34097 C -0.01251 0.34027 -0.0142 0.34236 -0.01993 0.34629 C -0.02071 0.34745 -0.02123 0.3493 -0.02214 0.35023 C -0.02306 0.35115 -0.02436 0.35023 -0.02514 0.35138 C -0.02709 0.35439 -0.02839 0.35879 -0.03035 0.36203 C -0.03126 0.36365 -0.0323 0.36458 -0.03334 0.36597 C -0.0366 0.378 -0.03243 0.36365 -0.0392 0.38194 C -0.03985 0.38356 -0.04011 0.38541 -0.04076 0.38703 C -0.04142 0.38935 -0.04233 0.39143 -0.04298 0.39374 C -0.0435 0.39583 -0.04402 0.39814 -0.04441 0.40023 C -0.04519 0.40416 -0.04662 0.41226 -0.04662 0.41249 C -0.04636 0.42407 -0.04675 0.43611 -0.04597 0.44791 C -0.04571 0.45069 -0.04441 0.453 -0.04363 0.45578 C -0.03985 0.4706 -0.04558 0.453 -0.03777 0.47268 C -0.03699 0.47499 -0.03621 0.47731 -0.03556 0.47962 C -0.03517 0.48078 -0.0353 0.4824 -0.03477 0.48356 C -0.03321 0.48726 -0.03113 0.49027 -0.02957 0.49374 C -0.02892 0.49537 -0.02879 0.49768 -0.02813 0.4993 C -0.02748 0.50046 -0.02657 0.50092 -0.02592 0.50208 C -0.02475 0.5037 -0.02384 0.50509 -0.02293 0.50717 C -0.02136 0.51018 -0.02019 0.51504 -0.01772 0.5162 C -0.0155 0.51736 -0.01329 0.51736 -0.01095 0.51782 C -0.01004 0.51736 -0.00899 0.51689 -0.00808 0.5162 C -0.00717 0.51574 -0.00665 0.51458 -0.00587 0.51388 C -0.00509 0.51296 -0.00431 0.51296 -0.00352 0.51226 C -0.00183 0.50949 -0.00027 0.50717 0.0009 0.50324 C 0.00155 0.50092 0.00194 0.49884 0.00233 0.49652 C 0.00286 0.49421 0.00364 0.48981 0.0039 0.48749 C 0.00442 0.48124 0.00533 0.46874 0.00533 0.46921 C 0.00481 0.46203 0.00442 0.45462 0.0039 0.44791 C 0.00351 0.44328 0.00168 0.43495 0.0009 0.43194 C 0.00025 0.42939 -0.0004 0.42662 -0.00131 0.42407 C -0.00196 0.42245 -0.00287 0.42152 -0.00352 0.42013 C -0.00405 0.41782 -0.00431 0.4155 -0.00509 0.41342 C -0.00639 0.41018 -0.00808 0.4074 -0.00951 0.40439 C -0.0103 0.40254 -0.01095 0.40046 -0.01173 0.39907 C -0.01264 0.39722 -0.01381 0.39537 -0.01472 0.39374 C -0.01642 0.39027 -0.01629 0.38796 -0.0185 0.38449 C -0.02319 0.37685 -0.02267 0.37754 -0.02657 0.37523 C -0.02735 0.37384 -0.028 0.37222 -0.02879 0.37129 C -0.02944 0.3706 -0.03035 0.3706 -0.031 0.3699 C -0.0379 0.36458 -0.03295 0.36689 -0.0392 0.36458 C -0.04754 0.35833 -0.04168 0.36249 -0.05183 0.35671 C -0.05522 0.35486 -0.05613 0.35393 -0.05925 0.35277 C -0.06199 0.35185 -0.06472 0.35115 -0.06746 0.35023 C -0.06941 0.3493 -0.07136 0.34837 -0.07345 0.34745 C -0.07696 0.34606 -0.07852 0.34583 -0.0823 0.3449 L -0.14102 0.34629 C -0.1474 0.34652 -0.15379 0.34675 -0.1603 0.34745 C -0.16108 0.34768 -0.16173 0.34884 -0.16251 0.34884 C -0.16889 0.34953 -0.1754 0.34976 -0.18178 0.35023 C -0.19324 0.35347 -0.18048 0.34999 -0.20405 0.35277 C -0.20587 0.353 -0.20756 0.3537 -0.20925 0.35416 C -0.21173 0.35462 -0.2142 0.35509 -0.21668 0.35555 L -0.2241 0.3581 C -0.22709 0.35902 -0.23022 0.35902 -0.23308 0.36064 C -0.23959 0.36458 -0.23595 0.36296 -0.24415 0.36458 C -0.25352 0.36874 -0.24194 0.36365 -0.24936 0.36736 C -0.25261 0.36898 -0.26264 0.37245 -0.26277 0.37268 C -0.278 0.37685 -0.26394 0.37037 -0.27905 0.37662 C -0.28412 0.37847 -0.28894 0.38101 -0.29389 0.3831 C -0.29793 0.38495 -0.29871 0.38425 -0.30287 0.38703 C -0.30444 0.38819 -0.30574 0.39004 -0.3073 0.3912 C -0.30951 0.39259 -0.31173 0.39374 -0.31394 0.39513 C -0.31928 0.40439 -0.31251 0.39305 -0.31993 0.403 C -0.32188 0.40555 -0.32345 0.40972 -0.32436 0.41342 C -0.32579 0.41921 -0.32813 0.43078 -0.32813 0.43101 C -0.32761 0.4412 -0.32774 0.45185 -0.32657 0.46203 C -0.32618 0.46643 -0.32319 0.47453 -0.32136 0.47824 C -0.32045 0.48009 -0.31941 0.48171 -0.3185 0.48356 C -0.31785 0.48472 -0.31746 0.48587 -0.31694 0.48749 C -0.31602 0.48981 -0.31498 0.49189 -0.31394 0.49374 C -0.31329 0.49537 -0.31251 0.49652 -0.31173 0.49768 C -0.30834 0.50324 -0.30483 0.50833 -0.30131 0.51388 C -0.29845 0.51805 -0.29871 0.51736 -0.29545 0.52037 C -0.29037 0.52939 -0.29662 0.51898 -0.28725 0.53101 C -0.28256 0.53657 -0.28751 0.53333 -0.28282 0.53611 C -0.28152 0.53773 -0.28035 0.54004 -0.27905 0.54166 C -0.27787 0.54282 -0.27553 0.54467 -0.27384 0.5456 C -0.27267 0.5456 -0.27136 0.54629 -0.27019 0.54675 C -0.26642 0.54861 -0.26264 0.55069 -0.25899 0.55347 C -0.25782 0.55416 -0.25665 0.55532 -0.25535 0.55578 C -0.25235 0.5574 -0.24936 0.5574 -0.24636 0.55879 C -0.2435 0.55995 -0.2405 0.56157 -0.23751 0.56273 C -0.23504 0.56319 -0.23256 0.56319 -0.23009 0.56388 C -0.22852 0.56435 -0.22709 0.56481 -0.22566 0.56481 C -0.21863 0.56481 -0.21173 0.5655 -0.20483 0.56388 C -0.20379 0.56388 -0.20339 0.56087 -0.20261 0.55995 C -0.2017 0.55879 -0.20066 0.5581 -0.19962 0.5574 C -0.1991 0.55578 -0.19871 0.55462 -0.19819 0.55347 C -0.19754 0.55185 -0.19636 0.55069 -0.19597 0.54953 C -0.19506 0.54629 -0.19493 0.54236 -0.19441 0.53888 C -0.19415 0.53495 -0.19363 0.53101 -0.19363 0.52708 C -0.19363 0.52245 -0.19389 0.51805 -0.19441 0.51388 C -0.19493 0.50949 -0.19597 0.50601 -0.19662 0.50208 C -0.19688 0.50046 -0.19714 0.4993 -0.1974 0.49768 C -0.203 0.47199 -0.20261 0.46944 -0.21082 0.44652 C -0.21186 0.44328 -0.21342 0.44143 -0.21446 0.43865 C -0.21681 0.43263 -0.21902 0.42638 -0.22123 0.42013 C -0.22227 0.41712 -0.22293 0.41388 -0.2241 0.41064 C -0.22722 0.40324 -0.2336 0.38842 -0.23829 0.38194 C -0.23946 0.38009 -0.24063 0.37824 -0.24194 0.37662 C -0.24311 0.37499 -0.24441 0.37407 -0.24571 0.37268 C -0.24714 0.37083 -0.25183 0.36388 -0.25313 0.36342 C -0.2573 0.36157 -0.25509 0.36249 -0.25977 0.36064 L -0.28881 0.36203 C -0.29102 0.36226 -0.29324 0.36296 -0.29545 0.36342 C -0.30287 0.36504 -0.3103 0.36643 -0.31772 0.36874 C -0.31915 0.36898 -0.32071 0.3699 -0.32214 0.3699 C -0.33308 0.37083 -0.34389 0.37083 -0.35483 0.37129 C -0.35756 0.37268 -0.3603 0.37407 -0.36303 0.37523 C -0.36615 0.37662 -0.37306 0.37847 -0.37631 0.38055 C -0.37787 0.38148 -0.37931 0.38333 -0.38087 0.38449 C -0.38373 0.3868 -0.38621 0.38819 -0.38894 0.38981 C -0.38998 0.3912 -0.39115 0.39212 -0.39194 0.39374 C -0.39246 0.3949 -0.39246 0.39652 -0.39272 0.39768 C -0.39545 0.40902 -0.39324 0.39768 -0.39493 0.40694 C -0.39441 0.41921 -0.39454 0.43171 -0.3935 0.44398 C -0.39324 0.4456 -0.39181 0.44629 -0.39129 0.44791 C -0.38959 0.45162 -0.38829 0.45578 -0.38673 0.45972 C -0.3853 0.4699 -0.38725 0.46041 -0.38386 0.46874 C -0.37852 0.48171 -0.38933 0.46435 -0.37709 0.48587 C -0.3754 0.48912 -0.37384 0.49259 -0.37188 0.49537 C -0.37097 0.49652 -0.3698 0.49768 -0.36889 0.4993 C -0.36811 0.50092 -0.36772 0.50324 -0.36668 0.50439 C -0.36511 0.50601 -0.35847 0.5118 -0.35561 0.51388 C -0.35235 0.51574 -0.3491 0.51689 -0.34597 0.51921 C -0.34415 0.52013 -0.34246 0.52199 -0.34076 0.52314 C -0.33959 0.52361 -0.33829 0.52361 -0.33699 0.5243 C -0.33504 0.52523 -0.33113 0.52708 -0.33113 0.52708 C -0.32657 0.52638 -0.32214 0.52638 -0.31772 0.52546 C -0.31589 0.52546 -0.31407 0.52245 -0.31251 0.52129 C -0.31134 0.52083 -0.31004 0.52083 -0.30873 0.52037 C -0.30782 0.51921 -0.30691 0.51736 -0.30587 0.5162 C -0.30496 0.51574 -0.30379 0.5162 -0.30287 0.51527 C -0.3017 0.51388 -0.30105 0.51111 -0.29988 0.50995 C -0.29871 0.50833 -0.2974 0.50717 -0.29623 0.50601 C -0.29519 0.50324 -0.29402 0.50092 -0.29324 0.49768 C -0.29142 0.49143 -0.29181 0.48865 -0.29102 0.48217 C -0.29076 0.48078 -0.2905 0.47962 -0.29024 0.47824 C -0.2905 0.46319 -0.28985 0.45069 -0.29168 0.43726 C -0.29194 0.43587 -0.2922 0.43472 -0.29246 0.43333 C -0.29402 0.40833 -0.29233 0.43055 -0.29389 0.4162 C -0.29428 0.41365 -0.29428 0.41064 -0.29467 0.40833 C -0.29532 0.40416 -0.29819 0.39791 -0.2991 0.39513 C -0.30379 0.38124 -0.29832 0.39675 -0.30131 0.38587 C -0.30183 0.38449 -0.30248 0.38333 -0.30287 0.38194 C -0.30365 0.37916 -0.30431 0.37662 -0.30509 0.37384 C -0.3073 0.36643 -0.31108 0.35624 -0.31251 0.34884 L -0.31394 0.34097 C -0.3142 0.33958 -0.31433 0.33819 -0.31472 0.33703 C -0.31524 0.33518 -0.31576 0.33356 -0.31629 0.33171 C -0.31655 0.33032 -0.31655 0.32893 -0.31694 0.32777 C -0.31889 0.32129 -0.32267 0.31296 -0.32592 0.30925 C -0.32735 0.3074 -0.32865 0.30486 -0.33035 0.30393 L -0.33256 0.30254 C -0.33829 0.29513 -0.33282 0.30185 -0.33855 0.29606 C -0.33933 0.29537 -0.33985 0.29398 -0.34076 0.29351 C -0.3422 0.29236 -0.34376 0.29166 -0.34519 0.29074 L -0.35183 0.2868 C -0.35261 0.28634 -0.35339 0.28587 -0.35405 0.28541 C -0.35509 0.28495 -0.35613 0.28472 -0.35704 0.28425 C -0.36147 0.28194 -0.35717 0.28402 -0.36147 0.28009 C -0.36225 0.27962 -0.36303 0.27939 -0.36381 0.27893 C -0.37032 0.27106 -0.35977 0.2831 -0.37045 0.27361 C -0.3741 0.27013 -0.3724 0.27129 -0.37566 0.26967 C -0.37631 0.26874 -0.37709 0.26759 -0.37787 0.26689 C -0.37905 0.26597 -0.38035 0.26504 -0.38152 0.26435 C -0.38438 0.26226 -0.3866 0.2618 -0.38972 0.26018 C -0.39506 0.25578 -0.39024 0.25925 -0.39636 0.25601 C -0.39897 0.25486 -0.40131 0.25324 -0.40392 0.25208 C -0.40483 0.25208 -0.40587 0.25162 -0.40678 0.25069 C -0.4086 0.24953 -0.4103 0.24953 -0.41199 0.24814 C -0.41303 0.24791 -0.41394 0.24652 -0.41498 0.2456 C -0.42162 0.24189 -0.42488 0.24189 -0.43139 0.23935 C -0.43334 0.23796 -0.4353 0.2368 -0.43725 0.23657 C -0.44168 0.23541 -0.45066 0.23402 -0.45066 0.23425 C -0.45652 0.23425 -0.46876 0.23379 -0.47657 0.23657 C -0.47865 0.2368 -0.48061 0.23796 -0.48256 0.23935 C -0.48347 0.23935 -0.49129 0.24537 -0.49298 0.2456 C -0.49545 0.24675 -0.49793 0.24675 -0.5004 0.24699 C -0.50118 0.24768 -0.50183 0.24814 -0.50261 0.24814 C -0.50365 0.24907 -0.50457 0.2493 -0.50561 0.24953 C -0.5073 0.25069 -0.50899 0.25208 -0.51082 0.25324 C -0.51615 0.25717 -0.51147 0.25185 -0.51824 0.25856 C -0.52084 0.2618 -0.52683 0.27199 -0.52787 0.27361 C -0.52879 0.27499 -0.52996 0.27592 -0.53087 0.27754 C -0.53165 0.27916 -0.53204 0.28148 -0.53308 0.28287 C -0.5353 0.28587 -0.53803 0.28819 -0.5405 0.29074 C -0.5478 0.3081 -0.53842 0.28703 -0.54493 0.29861 C -0.54584 0.30023 -0.54636 0.30231 -0.54714 0.30393 C -0.55105 0.31226 -0.55418 0.31736 -0.55756 0.32638 C -0.56485 0.34583 -0.55743 0.32546 -0.56199 0.33958 C -0.56251 0.34097 -0.56303 0.34212 -0.56355 0.34351 C -0.56485 0.34745 -0.56602 0.35138 -0.5672 0.35555 C -0.56772 0.35717 -0.56811 0.35902 -0.56876 0.36064 C -0.56993 0.36435 -0.57123 0.36782 -0.5724 0.37129 C -0.57475 0.39212 -0.57149 0.36712 -0.57462 0.38194 C -0.57553 0.38611 -0.57605 0.39074 -0.57683 0.39513 C -0.58035 0.41365 -0.57605 0.38796 -0.58061 0.40949 C -0.58152 0.41388 -0.58204 0.41828 -0.58282 0.42268 C -0.58308 0.42407 -0.58334 0.42546 -0.5836 0.42662 C -0.58334 0.45023 -0.58321 0.4743 -0.58282 0.49768 C -0.58269 0.50555 -0.58087 0.51226 -0.57905 0.51921 C -0.57865 0.52083 -0.57813 0.52245 -0.57761 0.5243 C -0.57709 0.52638 -0.57683 0.5287 -0.57618 0.53101 C -0.57553 0.53263 -0.57462 0.53449 -0.57397 0.53611 C -0.56772 0.55254 -0.5741 0.53541 -0.57097 0.54675 C -0.57058 0.54837 -0.56993 0.54953 -0.56941 0.55069 C -0.56915 0.55254 -0.56915 0.55416 -0.56876 0.55578 C -0.56707 0.56273 -0.56472 0.56597 -0.56199 0.57175 C -0.56043 0.57499 -0.55938 0.57916 -0.55756 0.5824 C -0.55652 0.58425 -0.55548 0.58587 -0.55457 0.58749 C -0.55352 0.58981 -0.55261 0.59212 -0.55157 0.59444 C -0.54923 0.5993 -0.54793 0.59999 -0.54493 0.60439 C -0.54337 0.6074 -0.54207 0.61018 -0.5405 0.61296 C -0.53985 0.61365 -0.53894 0.61412 -0.53829 0.61527 C -0.53621 0.61874 -0.53477 0.62361 -0.5323 0.62592 C -0.53009 0.62824 -0.52787 0.62986 -0.52566 0.63217 C -0.52462 0.63379 -0.52384 0.63564 -0.52267 0.63611 C -0.51928 0.63958 -0.51537 0.64074 -0.51225 0.64398 C -0.51082 0.64629 -0.50769 0.64976 -0.50639 0.65092 C -0.49923 0.65648 -0.4978 0.65717 -0.49142 0.66041 C -0.48204 0.6706 -0.48595 0.66666 -0.46629 0.67453 L -0.45951 0.67754 C -0.45587 0.67847 -0.45209 0.67962 -0.44845 0.68148 C -0.44441 0.6831 -0.4405 0.68541 -0.43647 0.68657 L -0.42162 0.6905 C -0.42097 0.69097 -0.42019 0.69166 -0.41941 0.69212 C -0.40587 0.69606 -0.38881 0.69166 -0.37709 0.6905 L -0.36967 0.68935 L -0.35261 0.68657 C -0.33464 0.67569 -0.3603 0.6905 -0.30951 0.68263 C -0.30131 0.68148 -0.29428 0.67453 -0.28647 0.6706 C -0.28477 0.67013 -0.28308 0.67013 -0.28126 0.66944 C -0.2711 0.66435 -0.27996 0.66782 -0.26355 0.66273 C -0.26251 0.66273 -0.26147 0.66157 -0.26056 0.66157 C -0.25899 0.66111 -0.25756 0.66041 -0.25613 0.66041 C -0.25326 0.65879 -0.24858 0.65601 -0.24636 0.65486 C -0.24298 0.6537 -0.23946 0.65324 -0.23608 0.65254 C -0.2353 0.65208 -0.23451 0.65138 -0.23373 0.65092 C -0.23282 0.65023 -0.23178 0.65023 -0.23087 0.64976 C -0.22931 0.64861 -0.22787 0.64699 -0.22631 0.64583 C -0.21589 0.63726 -0.22852 0.64814 -0.21967 0.64004 C -0.21889 0.63888 -0.21824 0.63726 -0.21746 0.63611 C -0.21681 0.63564 -0.21589 0.63495 -0.21524 0.63379 C -0.21459 0.63287 -0.21433 0.63101 -0.21368 0.62986 C -0.21277 0.62777 -0.21173 0.62546 -0.21082 0.62314 C -0.20951 0.62037 -0.20665 0.61249 -0.20561 0.60856 C -0.20457 0.60555 -0.20365 0.60162 -0.20261 0.59837 C -0.20066 0.59143 -0.2004 0.59259 -0.19884 0.58634 C -0.1978 0.58194 -0.19688 0.57777 -0.19597 0.57337 C -0.19571 0.5706 -0.19545 0.56782 -0.19519 0.56481 C -0.19493 0.56319 -0.19454 0.56087 -0.19441 0.55879 C -0.19311 0.5405 -0.19506 0.54907 -0.1922 0.53888 C -0.18946 0.50949 -0.19428 0.55856 -0.1892 0.52037 C -0.18842 0.51458 -0.18829 0.50902 -0.18777 0.50324 C -0.18712 0.49699 -0.18595 0.49097 -0.18556 0.48472 C -0.1853 0.48124 -0.18504 0.47777 -0.18477 0.4743 C -0.18451 0.47037 -0.18438 0.46597 -0.18399 0.46203 C -0.18347 0.45578 -0.18256 0.44907 -0.18178 0.44259 C -0.18152 0.43819 -0.18139 0.43379 -0.18113 0.42939 C -0.18035 0.41643 -0.181 0.42083 -0.17957 0.41342 C -0.17983 0.39537 -0.17983 0.37754 -0.18035 0.35949 C -0.18035 0.35763 -0.18087 0.35601 -0.18113 0.35416 C -0.1823 0.3412 -0.18022 0.34629 -0.18399 0.33958 C -0.19024 0.30254 -0.18347 0.33981 -0.18777 0.32106 C -0.18829 0.31851 -0.18855 0.31574 -0.1892 0.31319 C -0.19076 0.30763 -0.19311 0.303 -0.19441 0.29745 C -0.19727 0.28449 -0.19415 0.29675 -0.19884 0.28425 C -0.20379 0.27129 -0.19662 0.2868 -0.20261 0.27361 C -0.20509 0.26828 -0.20756 0.26319 -0.21004 0.2574 C -0.21082 0.25578 -0.21121 0.25324 -0.21225 0.25208 C -0.2155 0.24814 -0.21889 0.24444 -0.22188 0.2405 C -0.22358 0.23796 -0.22475 0.23518 -0.22631 0.23263 C -0.22774 0.23032 -0.22944 0.22916 -0.23087 0.22731 C -0.24168 0.21249 -0.23217 0.22499 -0.23829 0.21504 C -0.23946 0.21365 -0.24063 0.21134 -0.24194 0.20995 C -0.24545 0.20578 -0.24936 0.20231 -0.25235 0.19699 C -0.25339 0.19537 -0.25418 0.19328 -0.25535 0.19166 C -0.25938 0.18587 -0.26733 0.17939 -0.27097 0.17592 C -0.27175 0.17523 -0.2724 0.17407 -0.27319 0.17337 C -0.27436 0.17199 -0.27566 0.17083 -0.27683 0.16921 C -0.27865 0.16712 -0.28022 0.16481 -0.28204 0.16273 C -0.28569 0.15856 -0.28959 0.15509 -0.29324 0.15092 C -0.29389 0.14999 -0.29467 0.14907 -0.29545 0.14814 C -0.29649 0.14699 -0.29727 0.14537 -0.29845 0.14421 C -0.30183 0.14097 -0.30535 0.13842 -0.30873 0.13495 C -0.31043 0.13356 -0.3116 0.13101 -0.31329 0.12962 C -0.31563 0.12754 -0.31824 0.12638 -0.32071 0.12453 C -0.32345 0.12199 -0.32618 0.11944 -0.32879 0.11643 C -0.32996 0.11527 -0.33074 0.11365 -0.33178 0.11249 C -0.33347 0.11087 -0.3353 0.10995 -0.33699 0.10856 C -0.35131 0.09699 -0.33061 0.11365 -0.3422 0.10324 C -0.34441 0.10138 -0.34506 0.10231 -0.3474 0.10069 C -0.34897 0.09953 -0.35027 0.09768 -0.35183 0.09675 C -0.35483 0.0949 -0.35782 0.09444 -0.36082 0.09282 C -0.36264 0.09166 -0.3642 0.08981 -0.36602 0.08888 C -0.37735 0.08194 -0.3754 0.0831 -0.38386 0.08078 C -0.39129 0.07546 -0.38412 0.08032 -0.3905 0.07685 C -0.39194 0.07615 -0.39337 0.07476 -0.39493 0.0743 C -0.39832 0.07314 -0.40183 0.07268 -0.40535 0.07152 C -0.42084 0.06643 -0.3948 0.07083 -0.42162 0.06759 C -0.4349 0.06435 -0.41876 0.06805 -0.44623 0.06504 C -0.44767 0.06481 -0.4491 0.06388 -0.45066 0.06365 C -0.45509 0.06296 -0.45951 0.06296 -0.46394 0.06249 C -0.49701 0.0581 -0.46485 0.06087 -0.49897 0.05833 L -0.59168 0.06111 C -0.59923 0.06134 -0.59936 0.06273 -0.60652 0.06643 C -0.61355 0.0699 -0.60509 0.06481 -0.61329 0.07037 C -0.61394 0.07083 -0.61485 0.07106 -0.6155 0.07152 C -0.61954 0.07546 -0.62358 0.07916 -0.62735 0.08356 C -0.6336 0.0905 -0.64076 0.09537 -0.64597 0.10462 C -0.64767 0.10763 -0.64923 0.11111 -0.65118 0.11388 C -0.653 0.11666 -0.65535 0.11874 -0.65704 0.12175 C -0.66147 0.12939 -0.66589 0.13703 -0.66967 0.1456 C -0.67071 0.14768 -0.67188 0.14976 -0.67267 0.15208 C -0.68334 0.18449 -0.67527 0.1655 -0.6823 0.18124 C -0.68334 0.18888 -0.68504 0.20115 -0.68673 0.2074 L -0.6905 0.22013 C -0.69129 0.22893 -0.69129 0.22916 -0.69194 0.23796 C -0.6922 0.24143 -0.69246 0.24444 -0.69272 0.24814 C -0.69298 0.25069 -0.69324 0.25324 -0.6935 0.25601 C -0.69376 0.25949 -0.69402 0.26226 -0.69415 0.26574 C -0.69102 0.38217 -0.6978 0.3405 -0.68751 0.39513 L -0.68751 0.39537 C -0.68673 0.40046 -0.68595 0.40648 -0.6853 0.41226 C -0.6849 0.41574 -0.68517 0.41944 -0.68451 0.42268 C -0.68386 0.42592 -0.68256 0.42893 -0.68165 0.43194 C -0.67605 0.47152 -0.68178 0.43356 -0.67787 0.45416 C -0.67605 0.46412 -0.67514 0.4743 -0.67267 0.48356 C -0.67045 0.49189 -0.66915 0.50092 -0.66602 0.50833 C -0.66004 0.52245 -0.6685 0.50208 -0.65782 0.53217 C -0.65756 0.5331 -0.64623 0.56203 -0.64519 0.56388 L -0.63113 0.58749 C -0.62501 0.59814 -0.62123 0.60787 -0.61173 0.61412 C -0.59324 0.62592 -0.61433 0.6118 -0.58204 0.63796 C -0.57618 0.64236 -0.57019 0.64629 -0.5642 0.65092 C -0.55886 0.65486 -0.55274 0.65995 -0.54714 0.66273 C -0.54272 0.6655 -0.53829 0.66736 -0.53386 0.66944 C -0.53152 0.6706 -0.52944 0.67245 -0.52709 0.67291 C -0.52488 0.67453 -0.52267 0.67523 -0.52045 0.67569 C -0.50704 0.68194 -0.49259 0.6905 -0.47892 0.69328 C -0.47657 0.69374 -0.47436 0.69374 -0.47214 0.69444 C -0.46694 0.69606 -0.46173 0.69745 -0.45652 0.69999 C -0.45431 0.70069 -0.45209 0.70185 -0.44988 0.70231 C -0.4474 0.70254 -0.44493 0.70347 -0.44246 0.70393 C -0.43608 0.70509 -0.42957 0.70578 -0.42319 0.7074 C -0.42162 0.70763 -0.42019 0.70856 -0.41876 0.70902 C -0.41108 0.71087 -0.40613 0.71087 -0.39793 0.71134 L -0.38894 0.71412 L -0.36381 0.72106 L -0.35261 0.72384 C -0.35092 0.72384 -0.3491 0.7243 -0.3474 0.72499 C -0.34246 0.72546 -0.32566 0.72731 -0.31772 0.72893 C -0.31602 0.72939 -0.3142 0.72939 -0.31251 0.73009 C -0.29168 0.72939 -0.26329 0.73055 -0.23972 0.72777 C -0.23751 0.72731 -0.2353 0.72662 -0.23308 0.72615 C -0.23126 0.7243 -0.22957 0.72268 -0.22787 0.72106 C -0.22709 0.72037 -0.22644 0.71921 -0.22566 0.71782 C -0.22449 0.71712 -0.22306 0.71643 -0.22188 0.71527 C -0.22058 0.71412 -0.21954 0.71249 -0.21824 0.71134 C -0.21655 0.71018 -0.21472 0.71018 -0.21303 0.70902 C -0.20899 0.70393 -0.21004 0.70509 -0.20339 0.69999 C -0.20261 0.69884 -0.20183 0.69884 -0.20118 0.69837 C -0.19819 0.69606 -0.1948 0.69097 -0.1922 0.68819 C -0.19168 0.68587 -0.19142 0.68425 -0.19076 0.68263 C -0.19011 0.68148 -0.18907 0.68078 -0.18855 0.67962 C -0.18686 0.67685 -0.1853 0.67407 -0.18399 0.6706 C -0.18087 0.66273 -0.17957 0.65532 -0.17592 0.64861 C -0.16746 0.63171 -0.17996 0.66388 -0.16915 0.63495 C -0.16837 0.63287 -0.16759 0.63101 -0.16694 0.6287 C -0.16355 0.61458 -0.16733 0.62592 -0.16394 0.61412 C -0.16355 0.61249 -0.1629 0.61134 -0.16251 0.61018 C -0.1616 0.60671 -0.16121 0.60277 -0.1603 0.5993 C -0.15951 0.59652 -0.15821 0.59444 -0.1573 0.59143 C -0.15678 0.58981 -0.15626 0.58819 -0.15587 0.58634 C -0.15326 0.56365 -0.15418 0.57337 -0.15287 0.5574 C -0.15313 0.53333 -0.15313 0.50995 -0.15365 0.48587 C -0.15365 0.48472 -0.15405 0.48356 -0.15431 0.48217 C -0.15483 0.47893 -0.15535 0.47615 -0.15587 0.47268 C -0.15613 0.4706 -0.15613 0.46828 -0.15652 0.46643 C -0.15691 0.46435 -0.15756 0.46296 -0.15808 0.46087 C -0.15886 0.4574 -0.15938 0.45393 -0.1603 0.45023 C -0.16069 0.44907 -0.16134 0.44791 -0.16173 0.44652 C -0.16615 0.43101 -0.15899 0.45069 -0.16694 0.428 C -0.16928 0.42129 -0.17136 0.41388 -0.17436 0.40833 L -0.18855 0.38194 C -0.18972 0.37962 -0.19102 0.37754 -0.1922 0.37523 L -0.1974 0.36597 C -0.19819 0.36458 -0.19897 0.36365 -0.19962 0.36203 C -0.2004 0.36018 -0.20105 0.35833 -0.20183 0.35671 C -0.20743 0.34583 -0.20496 0.35277 -0.20782 0.3449 C -0.20951 0.34004 -0.21303 0.33032 -0.21303 0.33055 C -0.21355 0.32777 -0.21459 0.32152 -0.21524 0.3199 C -0.21576 0.31828 -0.21681 0.31736 -0.21746 0.31574 C -0.21876 0.31296 -0.21993 0.30972 -0.22123 0.30671 C -0.22293 0.30254 -0.22423 0.30023 -0.22566 0.29606 C -0.22865 0.28657 -0.22553 0.2949 -0.22865 0.28287 C -0.22892 0.28148 -0.2297 0.28032 -0.23009 0.27893 C -0.23126 0.27523 -0.23217 0.27013 -0.23373 0.26689 C -0.2422 0.2493 -0.23738 0.25833 -0.24493 0.24814 C -0.24897 0.24305 -0.25287 0.23796 -0.25678 0.23263 C -0.25782 0.23124 -0.25873 0.22986 -0.25977 0.2287 C -0.26147 0.22662 -0.26329 0.22523 -0.26498 0.22268 C -0.26589 0.22245 -0.26707 0.22152 -0.26798 0.22013 C -0.26954 0.21898 -0.27097 0.21736 -0.2724 0.21504 C -0.27319 0.21388 -0.27371 0.21249 -0.27462 0.21134 C -0.27631 0.20972 -0.27813 0.20879 -0.27983 0.2074 C -0.28282 0.20486 -0.28569 0.20115 -0.28881 0.19837 C -0.29363 0.19374 -0.29871 0.18958 -0.30365 0.18518 C -0.30509 0.18379 -0.30652 0.1824 -0.30808 0.18124 C -0.3103 0.17939 -0.31251 0.17777 -0.31472 0.17592 C -0.3172 0.17384 -0.31954 0.17106 -0.32214 0.16921 C -0.32462 0.16759 -0.32709 0.16666 -0.32957 0.16527 C -0.33425 0.16296 -0.33907 0.16111 -0.34376 0.15879 C -0.34597 0.15763 -0.34806 0.15578 -0.3504 0.15486 C -0.35925 0.15092 -0.36824 0.14745 -0.37709 0.14421 L -0.39871 0.13634 C -0.40743 0.13333 -0.4099 0.13333 -0.41941 0.13101 C -0.43139 0.12824 -0.41368 0.13124 -0.43204 0.12847 C -0.4474 0.12893 -0.46277 0.12847 -0.47813 0.12962 C -0.47944 0.12986 -0.48048 0.13171 -0.48178 0.1324 C -0.48373 0.1331 -0.48582 0.13333 -0.48777 0.13356 C -0.49024 0.13634 -0.49285 0.13865 -0.49519 0.14166 C -0.50183 0.14976 -0.49181 0.1412 -0.50118 0.14953 C -0.50431 0.15231 -0.50756 0.15486 -0.51082 0.1574 C -0.51199 0.15833 -0.51329 0.15902 -0.51446 0.16018 C -0.51655 0.16203 -0.51837 0.16458 -0.52045 0.16666 C -0.53165 0.178 -0.5366 0.18148 -0.54649 0.19305 C -0.55053 0.19791 -0.553 0.2037 -0.55678 0.20995 C -0.55769 0.21134 -0.55886 0.21249 -0.55977 0.21388 C -0.56095 0.2162 -0.5616 0.21874 -0.56277 0.22013 C -0.56511 0.22499 -0.56772 0.2287 -0.57019 0.23263 C -0.58751 0.26087 -0.57566 0.2405 -0.59246 0.27361 C -0.59415 0.27685 -0.59597 0.27986 -0.59767 0.28287 L -0.60144 0.28935 C -0.60392 0.29374 -0.60652 0.29791 -0.60886 0.30254 C -0.61004 0.30532 -0.61147 0.30763 -0.61251 0.31064 C -0.62097 0.33449 -0.6155 0.31967 -0.61915 0.33564 C -0.62201 0.34745 -0.62384 0.34675 -0.62592 0.36342 C -0.62644 0.36736 -0.62696 0.37129 -0.62735 0.37523 C -0.62761 0.37777 -0.62774 0.38055 -0.62813 0.3831 C -0.62826 0.38449 -0.62865 0.38587 -0.62892 0.38703 C -0.62918 0.38935 -0.62931 0.39143 -0.62957 0.39374 C -0.62892 0.41134 -0.62839 0.42893 -0.62735 0.44652 C -0.62722 0.44907 -0.62644 0.45185 -0.62592 0.45416 C -0.62097 0.47731 -0.62397 0.46296 -0.61993 0.47824 C -0.61655 0.49097 -0.61785 0.48796 -0.61407 0.4993 C -0.61238 0.50393 -0.61095 0.50949 -0.60886 0.51388 C -0.60665 0.51851 -0.59011 0.54236 -0.58946 0.54282 C -0.58803 0.54351 -0.58647 0.54398 -0.58504 0.5456 C -0.57892 0.55138 -0.57371 0.55995 -0.5672 0.56388 C -0.55808 0.56944 -0.5672 0.56319 -0.55899 0.5706 C -0.55587 0.57337 -0.55248 0.57569 -0.54936 0.57847 C -0.5478 0.58009 -0.54649 0.5824 -0.54493 0.58356 C -0.5142 0.6118 -0.54155 0.58587 -0.52045 0.60347 C -0.50964 0.61249 -0.52709 0.60162 -0.50925 0.61412 C -0.50808 0.61458 -0.50678 0.61458 -0.50561 0.61527 C -0.49675 0.62476 -0.50782 0.61342 -0.49662 0.62314 C -0.49584 0.62384 -0.49519 0.62476 -0.49441 0.62592 C -0.49272 0.62777 -0.49102 0.62939 -0.4892 0.63101 C -0.48725 0.63287 -0.48543 0.63495 -0.48334 0.63611 C -0.48256 0.6368 -0.48178 0.63726 -0.48113 0.63796 C -0.47852 0.64004 -0.47618 0.64236 -0.47371 0.64398 C -0.46576 0.65092 -0.47475 0.64189 -0.46329 0.65092 C -0.45964 0.6537 -0.456 0.65601 -0.45287 0.66041 C -0.4491 0.6655 -0.45105 0.66388 -0.44688 0.6655 C -0.44571 0.66666 -0.44454 0.66782 -0.44324 0.66944 C -0.44233 0.67013 -0.44115 0.67013 -0.44024 0.6706 C -0.43803 0.67175 -0.43569 0.67291 -0.4336 0.67453 C -0.43269 0.67523 -0.43217 0.67685 -0.43139 0.67754 C -0.42918 0.67847 -0.42683 0.67916 -0.42462 0.67962 C -0.42384 0.68032 -0.42319 0.68078 -0.4224 0.68148 C -0.41941 0.68263 -0.41642 0.68263 -0.41355 0.68425 C -0.3935 0.69212 -0.42123 0.68425 -0.39571 0.6905 C -0.38868 0.6949 -0.39337 0.69282 -0.38451 0.69444 C -0.37488 0.69675 -0.38386 0.6949 -0.37345 0.69722 C -0.37097 0.69722 -0.3685 0.69745 -0.36602 0.69837 C -0.3586 0.69745 -0.35105 0.69745 -0.34376 0.69722 C -0.33504 0.69606 -0.33504 0.6949 -0.32879 0.69328 C -0.32735 0.69282 -0.32592 0.69212 -0.32436 0.69212 C -0.32371 0.69166 -0.32293 0.69097 -0.32214 0.6905 C -0.32071 0.68981 -0.31915 0.68981 -0.31772 0.68935 C -0.31589 0.68819 -0.31251 0.68356 -0.31108 0.68263 C -0.30977 0.68148 -0.30847 0.68078 -0.3073 0.67962 C -0.30326 0.67685 -0.29975 0.67129 -0.29545 0.66944 C -0.29168 0.66782 -0.2892 0.66736 -0.28582 0.66435 C -0.28504 0.66273 -0.28438 0.66226 -0.2836 0.66157 C -0.27905 0.65833 -0.27865 0.65995 -0.27462 0.65648 C -0.26407 0.64629 -0.2724 0.65324 -0.26576 0.64583 C -0.26329 0.64305 -0.26082 0.64074 -0.25834 0.63796 C -0.25756 0.6368 -0.25691 0.63564 -0.25613 0.63495 C -0.25365 0.63333 -0.25105 0.63171 -0.24871 0.62986 C -0.2478 0.62939 -0.24714 0.62824 -0.24636 0.62708 C -0.24363 0.6243 -0.24285 0.62476 -0.2405 0.62083 C -0.23959 0.61921 -0.23907 0.61689 -0.23829 0.61527 C -0.23738 0.61365 -0.23621 0.6118 -0.2353 0.61018 C -0.23451 0.60856 -0.23386 0.60624 -0.23308 0.60439 C -0.22722 0.59328 -0.22983 0.60162 -0.22709 0.59143 C -0.22683 0.58981 -0.2267 0.58819 -0.22631 0.58634 C -0.22449 0.57847 -0.22397 0.57731 -0.22188 0.57175 C -0.22123 0.56782 -0.22006 0.56203 -0.21967 0.55879 C -0.21902 0.55254 -0.21928 0.5456 -0.21824 0.54004 C -0.21798 0.53888 -0.21772 0.53773 -0.21746 0.53611 C -0.2172 0.53449 -0.21707 0.53263 -0.21668 0.53101 C -0.21629 0.5287 -0.21563 0.52638 -0.21524 0.5243 C -0.21485 0.52245 -0.21472 0.52083 -0.21446 0.51921 C -0.21433 0.51782 -0.21394 0.5162 -0.21368 0.51527 C -0.21355 0.51111 -0.21329 0.50787 -0.21303 0.50439 C -0.21277 0.50277 -0.21238 0.50092 -0.21225 0.4993 C -0.21199 0.49606 -0.21173 0.49305 -0.21147 0.48981 C -0.21173 0.47037 -0.21186 0.45023 -0.21225 0.43078 C -0.21238 0.42592 -0.21316 0.42199 -0.21368 0.41759 C -0.21407 0.41527 -0.2142 0.41319 -0.21446 0.41064 C -0.21472 0.40833 -0.21485 0.40555 -0.21524 0.403 C -0.21615 0.39629 -0.21928 0.38402 -0.22045 0.37916 C -0.22097 0.37708 -0.22149 0.37476 -0.22188 0.37268 C -0.22475 0.3574 -0.22188 0.37222 -0.22566 0.35555 C -0.22709 0.34884 -0.22631 0.34675 -0.22931 0.33819 C -0.23087 0.33402 -0.23321 0.32685 -0.2353 0.32245 C -0.23621 0.3206 -0.23725 0.31898 -0.23829 0.31712 C -0.23972 0.30949 -0.23816 0.31643 -0.24194 0.30671 C -0.24285 0.30439 -0.24363 0.30231 -0.24415 0.29999 C -0.2448 0.29745 -0.2448 0.29444 -0.24571 0.29212 C -0.24662 0.28935 -0.24819 0.28773 -0.24936 0.28541 C -0.25027 0.28379 -0.25092 0.28194 -0.25157 0.28009 C -0.25209 0.27893 -0.25248 0.27731 -0.25313 0.27615 C -0.2547 0.27291 -0.25678 0.27013 -0.25834 0.26689 C -0.26472 0.25208 -0.25782 0.26689 -0.2642 0.25601 C -0.26629 0.253 -0.26798 0.24814 -0.27019 0.2456 C -0.27254 0.24259 -0.28178 0.23171 -0.28647 0.22731 C -0.2879 0.22523 -0.29363 0.22013 -0.29545 0.21759 C -0.29623 0.21736 -0.29688 0.2162 -0.29767 0.21504 C -0.29936 0.21388 -0.30118 0.21249 -0.30287 0.21134 C -0.30431 0.20995 -0.30574 0.20879 -0.3073 0.2074 C -0.32592 0.19421 -0.31199 0.20694 -0.33998 0.1905 C -0.3478 0.18587 -0.34285 0.18819 -0.35483 0.18518 C -0.37149 0.17523 -0.35626 0.18356 -0.39714 0.18124 C -0.4004 0.18101 -0.40365 0.18032 -0.40678 0.17986 C -0.41524 0.18032 -0.42371 0.17986 -0.43204 0.18124 C -0.44037 0.1824 -0.44962 0.18726 -0.45808 0.18912 C -0.46225 0.19004 -0.46655 0.1905 -0.47071 0.19166 C -0.47852 0.19398 -0.48412 0.19629 -0.49142 0.20092 C -0.49571 0.2037 -0.50027 0.20486 -0.50405 0.20879 C -0.50535 0.20995 -0.50652 0.21134 -0.50782 0.21249 C -0.51563 0.21898 -0.52254 0.22129 -0.53009 0.23009 C -0.53504 0.23541 -0.54076 0.23935 -0.54493 0.24699 C -0.54688 0.25069 -0.55925 0.27106 -0.56355 0.28148 C -0.56563 0.28657 -0.56746 0.29212 -0.56941 0.29745 C -0.57319 0.30694 -0.57254 0.30185 -0.57618 0.31851 C -0.57931 0.33333 -0.57983 0.34004 -0.58204 0.35277 C -0.58334 0.35995 -0.58582 0.37384 -0.58582 0.37407 C -0.58673 0.38587 -0.5879 0.39953 -0.58803 0.41064 C -0.58816 0.43425 -0.58842 0.4574 -0.58725 0.48078 C -0.58699 0.48587 -0.5836 0.50162 -0.58139 0.50833 C -0.57384 0.53055 -0.57358 0.53263 -0.5642 0.54953 C -0.56238 0.55254 -0.56056 0.55578 -0.55834 0.55879 C -0.55157 0.56666 -0.54467 0.57407 -0.53751 0.58124 C -0.53256 0.58587 -0.52787 0.59212 -0.52267 0.59537 C -0.50574 0.6074 -0.48634 0.61643 -0.4685 0.62314 C -0.46446 0.62476 -0.46056 0.62662 -0.45652 0.62708 C -0.44767 0.62893 -0.42983 0.63101 -0.42983 0.63101 C -0.41772 0.63055 -0.40561 0.63055 -0.3935 0.6287 C -0.38829 0.62777 -0.37892 0.61967 -0.37488 0.61689 C -0.36733 0.61064 -0.35886 0.60115 -0.35339 0.59143 C -0.34936 0.58472 -0.34558 0.57731 -0.34142 0.5706 C -0.3379 0.56435 -0.33412 0.56041 -0.33113 0.55347 C -0.32839 0.54675 -0.32592 0.5405 -0.32371 0.53333 C -0.3224 0.52986 -0.32019 0.51527 -0.31993 0.51388 C -0.31876 0.47106 -0.31837 0.48796 -0.32293 0.43078 C -0.32319 0.42708 -0.32384 0.42361 -0.32436 0.42013 C -0.3254 0.41388 -0.32618 0.40763 -0.32735 0.40162 C -0.32879 0.39444 -0.33022 0.38703 -0.33256 0.38055 C -0.33425 0.37592 -0.34285 0.35416 -0.34819 0.34629 C -0.35001 0.34328 -0.35209 0.34097 -0.35405 0.33819 C -0.35561 0.33611 -0.35691 0.33356 -0.3586 0.33171 C -0.36147 0.328 -0.36134 0.32962 -0.36446 0.32777 C -0.36993 0.3243 -0.37527 0.3199 -0.38087 0.31712 C -0.41355 0.30162 -0.40964 0.3037 -0.43582 0.29999 C -0.43894 0.30046 -0.44233 0.29953 -0.44545 0.30138 C -0.44727 0.30231 -0.44832 0.30601 -0.44988 0.30787 C -0.45574 0.31527 -0.46225 0.32083 -0.46772 0.32893 L -0.48998 0.36203 C -0.49207 0.36504 -0.49441 0.36759 -0.49597 0.37129 C -0.50222 0.38634 -0.51043 0.40347 -0.51381 0.42152 C -0.51602 0.43333 -0.51485 0.42662 -0.51668 0.4412 C -0.51642 0.44907 -0.51655 0.45694 -0.51602 0.46481 C -0.5155 0.47152 -0.51095 0.47893 -0.50925 0.48356 C -0.50196 0.50162 -0.50938 0.49097 -0.49376 0.51111 C -0.48035 0.52824 -0.47123 0.5405 -0.45652 0.55069 C -0.44923 0.55578 -0.44181 0.55995 -0.43425 0.56388 C -0.42566 0.56828 -0.41485 0.56898 -0.40613 0.5706 C -0.39819 0.56828 -0.38998 0.56828 -0.3823 0.56388 C -0.37553 0.55995 -0.36993 0.55138 -0.36381 0.5456 C -0.36147 0.54328 -0.35899 0.54166 -0.35704 0.53888 C -0.34936 0.52638 -0.34675 0.52314 -0.34076 0.50833 C -0.33816 0.50208 -0.33738 0.49305 -0.33634 0.48587 C -0.3392 0.46203 -0.33972 0.43726 -0.34519 0.41481 C -0.34858 0.40092 -0.35938 0.37939 -0.36824 0.36736 C -0.37084 0.36365 -0.37358 0.36018 -0.37631 0.35671 C -0.37892 0.3537 -0.38269 0.34907 -0.38608 0.34745 C -0.38777 0.34675 -0.38946 0.34675 -0.39129 0.34629 C -0.39246 0.34583 -0.39376 0.34537 -0.39493 0.3449 C -0.42709 0.34699 -0.42592 0.3368 -0.44324 0.35416 C -0.4448 0.35578 -0.44623 0.35763 -0.44767 0.35949 C -0.4491 0.36388 -0.45079 0.36805 -0.45209 0.37268 C -0.45274 0.37476 -0.45326 0.37685 -0.45365 0.37916 C -0.45496 0.38703 -0.45509 0.39027 -0.45587 0.39768 C -0.45626 0.40787 -0.45743 0.43032 -0.4573 0.43865 C -0.45717 0.44606 -0.45717 0.45393 -0.45587 0.46087 C -0.45509 0.46435 -0.453 0.46643 -0.45144 0.46874 C -0.44714 0.47499 -0.44754 0.47384 -0.44246 0.47546 C -0.43972 0.47499 -0.43673 0.47615 -0.43425 0.4743 C -0.42748 0.46874 -0.42319 0.45532 -0.41941 0.44513 C -0.41589 0.43541 -0.41576 0.43472 -0.41355 0.42662 C -0.41329 0.42476 -0.41212 0.42291 -0.41277 0.42152 C -0.41303 0.42083 -0.42123 0.40879 -0.42462 0.40694 C -0.42605 0.40624 -0.42761 0.40601 -0.42905 0.40555 C -0.42983 0.40509 -0.43061 0.40416 -0.43139 0.40439 C -0.43217 0.40462 -0.43308 0.40555 -0.4336 0.40694 C -0.43464 0.41064 -0.43543 0.41967 -0.43582 0.42407 C -0.43543 0.43217 -0.43621 0.43888 -0.43282 0.44513 C -0.43152 0.44722 -0.42983 0.44884 -0.42839 0.45023 C -0.42514 0.4405 -0.42371 0.4405 -0.42683 0.428 C -0.42722 0.42685 -0.42839 0.42708 -0.42905 0.42662 C -0.4353 0.428 -0.43673 0.42731 -0.44246 0.43472 C -0.44311 0.43541 -0.44298 0.43726 -0.44324 0.43865 C -0.44168 0.44398 -0.44142 0.44953 -0.43647 0.44004 C -0.43556 0.43796 -0.43608 0.43472 -0.43582 0.43194 C -0.43543 0.42893 -0.43477 0.42592 -0.43425 0.42268 C -0.43334 0.42361 -0.43217 0.42407 -0.43139 0.42546 C -0.42931 0.42847 -0.42748 0.43449 -0.42618 0.43865 C -0.42592 0.43935 -0.42358 0.44953 -0.42839 0.44652 C -0.42983 0.4456 -0.43048 0.44212 -0.43139 0.44004 C -0.43334 0.43472 -0.43334 0.43055 -0.43425 0.42407 C -0.43438 0.42337 -0.43608 0.41504 -0.43582 0.41481 C -0.43386 0.41435 -0.4323 0.41759 -0.43061 0.41874 C -0.42579 0.42847 -0.42501 0.42893 -0.42162 0.44004 C -0.42123 0.44143 -0.42032 0.44791 -0.42019 0.44907 C -0.42045 0.45185 -0.41941 0.45694 -0.42097 0.45694 C -0.42254 0.45694 -0.42306 0.45185 -0.42319 0.44907 C -0.42358 0.43865 -0.42267 0.428 -0.4224 0.41759 C -0.42293 0.41134 -0.42293 0.40509 -0.42384 0.39907 C -0.42423 0.39722 -0.4254 0.39629 -0.42618 0.39513 C -0.43321 0.38333 -0.43087 0.3868 -0.43725 0.37916 C -0.43855 0.37962 -0.43985 0.37939 -0.44102 0.38055 C -0.44402 0.38379 -0.44662 0.38819 -0.4491 0.39236 C -0.45339 0.39976 -0.45613 0.40555 -0.45951 0.41342 C -0.46004 0.41782 -0.46108 0.42222 -0.46108 0.42662 C -0.46108 0.4324 -0.4603 0.43819 -0.45951 0.44398 C -0.45899 0.44791 -0.45509 0.45162 -0.45365 0.453 C -0.45053 0.45648 -0.44233 0.46157 -0.44102 0.46203 C -0.43933 0.46319 -0.43751 0.46319 -0.43582 0.46365 C -0.43152 0.46249 -0.42696 0.46435 -0.42319 0.46087 C -0.42162 0.45972 -0.4224 0.45462 -0.4224 0.45185 C -0.4224 0.39791 -0.41928 0.42337 -0.4254 0.403 C -0.42644 0.39953 -0.42683 0.39537 -0.42839 0.39236 C -0.4297 0.38981 -0.43178 0.38888 -0.4336 0.38703 C -0.4405 0.38032 -0.44246 0.38171 -0.45365 0.37662 C -0.46772 0.38009 -0.48217 0.38055 -0.49597 0.38703 C -0.50496 0.39143 -0.52097 0.42708 -0.52488 0.43472 C -0.52683 0.44282 -0.53438 0.46759 -0.53308 0.48217 C -0.5323 0.49074 -0.53087 0.4993 -0.52865 0.50717 C -0.52709 0.51226 -0.52436 0.5162 -0.52188 0.52037 C -0.51602 0.52986 -0.50405 0.54675 -0.49597 0.55347 C -0.48751 0.55995 -0.47879 0.5655 -0.46993 0.5706 C -0.45938 0.57615 -0.44884 0.58194 -0.43803 0.58518 C -0.42722 0.58796 -0.41629 0.58634 -0.40535 0.58749 C -0.3935 0.58518 -0.38139 0.58472 -0.36967 0.58124 C -0.36615 0.58009 -0.3629 0.57685 -0.36004 0.57337 C -0.35144 0.56273 -0.34259 0.55254 -0.33556 0.53888 C -0.31394 0.49745 -0.32254 0.51574 -0.30873 0.48472 C -0.30587 0.47106 -0.30079 0.45532 -0.30209 0.44004 C -0.303 0.42893 -0.30613 0.40555 -0.31173 0.39629 C -0.3478 0.33634 -0.35379 0.32152 -0.38751 0.28935 C -0.40092 0.27662 -0.41459 0.26388 -0.42839 0.25208 C -0.43738 0.24444 -0.46876 0.22523 -0.47436 0.22268 C -0.48295 0.21898 -0.5004 0.21504 -0.5004 0.21504 C -0.50886 0.21643 -0.51759 0.21504 -0.52566 0.21898 C -0.53139 0.22268 -0.53582 0.23124 -0.5405 0.23796 C -0.5478 0.24814 -0.55105 0.26504 -0.55457 0.28009 C -0.56017 0.30347 -0.55977 0.303 -0.56199 0.32106 C -0.56342 0.34837 -0.56485 0.36342 -0.56277 0.39236 C -0.56108 0.41574 -0.55665 0.42986 -0.55092 0.45023 C -0.54649 0.46597 -0.53816 0.48981 -0.5323 0.4993 C -0.52592 0.50949 -0.52006 0.52083 -0.51303 0.52939 C -0.50092 0.54444 -0.49441 0.553 -0.48113 0.56481 C -0.47319 0.57222 -0.44845 0.58518 -0.44467 0.58749 C -0.42644 0.59837 -0.42436 0.60624 -0.39571 0.61018 L -0.36668 0.61412 L -0.3474 0.61689 C -0.33751 0.61527 -0.32761 0.61527 -0.31772 0.61296 C -0.31459 0.6118 -0.31173 0.60949 -0.30873 0.6074 C -0.30144 0.60162 -0.29532 0.59537 -0.28946 0.58518 C -0.28829 0.58287 -0.28699 0.58078 -0.28582 0.57847 C -0.28517 0.57731 -0.28477 0.57569 -0.28425 0.57453 C -0.28204 0.56759 -0.27983 0.56041 -0.27761 0.55347 C -0.2728 0.53842 -0.27839 0.5574 -0.27162 0.53333 L -0.26642 0.49537 C -0.26629 0.49351 -0.26602 0.49189 -0.26576 0.48981 C -0.26472 0.48472 -0.26368 0.47962 -0.26277 0.4743 C -0.26225 0.47106 -0.26173 0.46805 -0.26121 0.46481 C -0.26108 0.46365 -0.26082 0.46249 -0.26056 0.46087 C -0.26004 0.4581 -0.25951 0.45462 -0.25899 0.45185 C -0.2586 0.44907 -0.25795 0.44652 -0.25756 0.44398 C -0.25313 0.40902 -0.25899 0.4456 -0.25379 0.41481 C -0.25365 0.4118 -0.25339 0.40879 -0.25313 0.40555 C -0.25235 0.39768 -0.25092 0.38194 -0.25092 0.38217 C -0.2517 0.35694 -0.24988 0.34444 -0.25457 0.32499 C -0.25522 0.32268 -0.25626 0.32083 -0.25678 0.31851 C -0.25795 0.31412 -0.25834 0.30925 -0.25977 0.30532 C -0.26602 0.28773 -0.27475 0.27268 -0.28282 0.2574 C -0.28451 0.25462 -0.28621 0.25162 -0.28803 0.24814 C -0.29076 0.24305 -0.29324 0.23796 -0.29623 0.23402 C -0.30821 0.2162 -0.31446 0.20578 -0.33113 0.19166 C -0.3405 0.18379 -0.34962 0.17453 -0.35925 0.16805 C -0.36446 0.16458 -0.3698 0.16157 -0.37488 0.1574 C -0.37905 0.15416 -0.38243 0.14814 -0.38673 0.1456 C -0.38894 0.14421 -0.39115 0.14282 -0.3935 0.14166 C -0.39441 0.14097 -0.39545 0.14074 -0.39636 0.14027 C -0.40574 0.13518 -0.41264 0.12939 -0.42319 0.12847 L -0.43803 0.12708 C -0.45418 0.12384 -0.45053 0.12407 -0.47813 0.12708 C -0.48308 0.12754 -0.48803 0.12962 -0.49298 0.13101 C -0.52449 0.15231 -0.50457 0.13587 -0.52644 0.15879 C -0.52957 0.16203 -0.53295 0.16435 -0.53608 0.16805 C -0.55743 0.19374 -0.54545 0.1824 -0.56355 0.2074 C -0.57618 0.22523 -0.57097 0.21134 -0.58504 0.23657 C -0.59089 0.24699 -0.59949 0.26365 -0.60365 0.27893 C -0.60535 0.28518 -0.60808 0.29861 -0.60808 0.29884 C -0.6086 0.303 -0.60886 0.30763 -0.60951 0.3118 C -0.61147 0.32407 -0.61199 0.3199 -0.61329 0.33171 C -0.61394 0.33773 -0.6142 0.34398 -0.61472 0.35023 C -0.61537 0.35671 -0.61629 0.36342 -0.61694 0.3699 C -0.61915 0.40972 -0.62058 0.42175 -0.61629 0.47152 C -0.61537 0.4824 -0.61043 0.49143 -0.6073 0.50046 C -0.59688 0.53148 -0.60652 0.50787 -0.59102 0.54004 C -0.5849 0.553 -0.58191 0.56087 -0.57462 0.57175 C -0.57293 0.57453 -0.57058 0.57569 -0.56876 0.57847 C -0.56511 0.58356 -0.56212 0.58981 -0.55834 0.59444 C -0.54558 0.60949 -0.53126 0.62199 -0.51746 0.63379 C -0.51186 0.63888 -0.50639 0.64513 -0.5004 0.64861 C -0.49714 0.65023 -0.49389 0.65138 -0.49076 0.6537 C -0.48608 0.65717 -0.48191 0.66226 -0.47735 0.6655 C -0.47306 0.66898 -0.4685 0.6706 -0.46394 0.67291 C -0.46277 0.67407 -0.4616 0.67523 -0.4603 0.67569 C -0.4573 0.678 -0.45431 0.67962 -0.45144 0.68148 C -0.4474 0.68356 -0.44337 0.68657 -0.43946 0.68935 C -0.43842 0.68981 -0.43764 0.69097 -0.43647 0.69212 C -0.42579 0.69722 -0.43269 0.69212 -0.42384 0.69606 C -0.4211 0.69722 -0.4185 0.69884 -0.41576 0.69999 C -0.41381 0.70069 -0.41173 0.70069 -0.40977 0.70115 C -0.40782 0.70185 -0.40587 0.70347 -0.40392 0.70393 C -0.40235 0.70393 -0.40092 0.70462 -0.39936 0.70509 C -0.39845 0.70509 -0.3974 0.70624 -0.39636 0.70624 C -0.39155 0.7074 -0.38386 0.70856 -0.37931 0.70902 C -0.37735 0.71018 -0.3754 0.71087 -0.37345 0.71134 C -0.36095 0.71597 -0.36017 0.71527 -0.34819 0.71782 C -0.34467 0.71921 -0.34115 0.7199 -0.33777 0.72106 C -0.32397 0.72546 -0.34155 0.72268 -0.32071 0.72615 C -0.31655 0.72662 -0.31225 0.72731 -0.30808 0.72777 C -0.27227 0.73171 -0.32644 0.728 -0.23373 0.73009 C -0.22735 0.73055 -0.22097 0.73055 -0.21446 0.73171 C -0.21342 0.73171 -0.21251 0.73287 -0.21147 0.73287 C -0.20561 0.73402 -0.19962 0.73449 -0.19363 0.73564 C -0.1922 0.73564 -0.19076 0.73634 -0.1892 0.7368 C -0.18477 0.73796 -0.18035 0.73842 -0.17592 0.73958 L -0.16394 0.74189 C -0.16121 0.74259 -0.15847 0.74305 -0.15587 0.74328 C -0.13477 0.74791 -0.15418 0.74467 -0.13504 0.74745 C -0.11056 0.75624 -0.12957 0.74999 -0.06746 0.74745 C -0.06589 0.74745 -0.06446 0.74652 -0.06303 0.74629 C -0.06108 0.74537 -0.05899 0.74537 -0.05704 0.74467 C -0.05365 0.74374 -0.05079 0.74212 -0.0474 0.74074 C -0.03959 0.73749 -0.04819 0.74212 -0.03699 0.73564 C -0.03269 0.73055 -0.03686 0.73472 -0.03256 0.73171 C -0.02735 0.72777 -0.03139 0.72893 -0.02358 0.72499 C -0.02149 0.72384 -0.01915 0.72268 -0.01694 0.72222 C -0.01329 0.72037 -0.01303 0.72037 -0.00873 0.71782 C -0.00782 0.71759 -0.00678 0.71759 -0.00587 0.71712 C -0.00509 0.71597 -0.00431 0.71527 -0.00352 0.71412 C -0.00261 0.71249 -0.0017 0.71134 -0.00066 0.71018 C 0.00246 0.70694 0.00325 0.7074 0.00533 0.70231 C 0.00806 0.69606 0.00858 0.69374 0.01054 0.68657 C 0.01171 0.67129 0.01171 0.67685 0.01054 0.65486 C 0.00989 0.6412 0.00481 0.63495 0.00012 0.62199 C -0.0004 0.62083 -0.00092 0.61921 -0.00131 0.61805 C -0.00287 0.61365 -0.00418 0.60902 -0.00587 0.60439 C -0.00665 0.60231 -0.00782 0.60046 -0.00873 0.59837 C -0.00938 0.59652 -0.00964 0.59537 -0.0103 0.59444 C -0.01095 0.59305 -0.01186 0.59143 -0.01251 0.59027 C -0.01459 0.58587 -0.01498 0.5831 -0.01772 0.57962 C -0.01837 0.57916 -0.01915 0.57893 -0.01993 0.57847 C -0.03816 0.55694 -0.01303 0.58634 -0.03556 0.56087 C -0.0366 0.55995 -0.03738 0.55856 -0.03855 0.5574 C -0.04142 0.55416 -0.04441 0.55138 -0.0474 0.54791 C -0.04897 0.54629 -0.05027 0.54467 -0.05183 0.54282 C -0.05352 0.5405 -0.05548 0.53958 -0.05704 0.53773 C -0.05821 0.53611 -0.05886 0.53333 -0.06004 0.53217 C -0.06342 0.52824 -0.08282 0.51296 -0.08373 0.51226 C -0.08868 0.50995 -0.0935 0.50509 -0.09858 0.50439 L -0.10899 0.50324 C -0.11147 0.50277 -0.11394 0.50208 -0.11642 0.50208 C -0.12214 0.50092 -0.12787 0.50092 -0.1336 0.50046 L -0.24871 0.50324 C -0.25222 0.50324 -0.26238 0.50671 -0.26498 0.50717 C -0.27371 0.50949 -0.27761 0.50902 -0.28803 0.50995 L -0.3823 0.50833 C -0.3892 0.50833 -0.39623 0.50763 -0.40313 0.50717 L -0.42761 0.50601 C -0.42839 0.50555 -0.42905 0.50486 -0.42983 0.50439 C -0.44793 0.4993 -0.45483 0.50092 -0.47813 0.50046 L -0.66824 0.50208 C -0.67371 0.50208 -0.67905 0.50393 -0.68451 0.50439 C -0.69519 0.50555 -0.70587 0.50555 -0.71655 0.50601 L -0.82045 0.50833 L -0.84571 0.51111 C -0.84819 0.5118 -0.85066 0.51342 -0.85313 0.51388 C -0.86004 0.51458 -0.86694 0.51458 -0.87397 0.51527 C -0.87865 0.51574 -0.88334 0.51736 -0.88803 0.51782 C -0.95704 0.52314 -0.90613 0.5162 -0.93543 0.52037 C -0.96043 0.51805 -0.94584 0.51921 -0.97931 0.51921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84" y="35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_虎哥咬打火机原版流出_0">
            <a:hlinkClick r:id="" action="ppaction://media"/>
            <a:extLst>
              <a:ext uri="{FF2B5EF4-FFF2-40B4-BE49-F238E27FC236}">
                <a16:creationId xmlns:a16="http://schemas.microsoft.com/office/drawing/2014/main" id="{FEB158BF-60A5-4760-94BE-159CDE9D2F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36937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DB2693B-820A-4DB8-A7CE-9B2D764FD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753" y="1837853"/>
            <a:ext cx="9560494" cy="265739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FC085DE-72FE-471D-853D-886BEAF72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090" y="-36937"/>
            <a:ext cx="1221009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736A44F-1DAC-4594-A290-8A918F065EB2}"/>
              </a:ext>
            </a:extLst>
          </p:cNvPr>
          <p:cNvSpPr/>
          <p:nvPr/>
        </p:nvSpPr>
        <p:spPr>
          <a:xfrm>
            <a:off x="348398" y="277401"/>
            <a:ext cx="7109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没活了，咬打火</a:t>
            </a:r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机吧</a:t>
            </a:r>
            <a:r>
              <a:rPr lang="zh-CN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0846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9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离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离子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离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179</TotalTime>
  <Words>131</Words>
  <Application>Microsoft Office PowerPoint</Application>
  <PresentationFormat>宽屏</PresentationFormat>
  <Paragraphs>20</Paragraphs>
  <Slides>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3" baseType="lpstr">
      <vt:lpstr>等线</vt:lpstr>
      <vt:lpstr>宋体</vt:lpstr>
      <vt:lpstr>Arial</vt:lpstr>
      <vt:lpstr>Century Gothic</vt:lpstr>
      <vt:lpstr>Wingdings 3</vt:lpstr>
      <vt:lpstr>离子</vt:lpstr>
      <vt:lpstr>点击输入文本</vt:lpstr>
      <vt:lpstr>本关考验你听声辩位功夫</vt:lpstr>
      <vt:lpstr>PowerPoint 演示文稿</vt:lpstr>
      <vt:lpstr>GEEET OUUUT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A1</dc:creator>
  <cp:lastModifiedBy>A1</cp:lastModifiedBy>
  <cp:revision>25</cp:revision>
  <dcterms:created xsi:type="dcterms:W3CDTF">2026-03-24T00:30:46Z</dcterms:created>
  <dcterms:modified xsi:type="dcterms:W3CDTF">2026-05-09T06:50:08Z</dcterms:modified>
</cp:coreProperties>
</file>