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D67F-2B60-4A92-A8E0-E8057946080C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A409-352E-4266-8451-FDC37AF76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8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72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26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75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80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61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62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37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4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2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8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8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53B0B3-062A-4B69-89B4-F33387AEFFB9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22C3-8AC7-4D3C-B010-9C5CE6775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220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398D7-C3F0-401C-8C0A-CFF32A167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点击输入文本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2CBE6F-5F91-4159-BA57-5D5A74D98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你奶奶个三角篓子的都给我去看下一页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70938C-5284-4AC2-88F3-3DD4AA71EBB7}"/>
              </a:ext>
            </a:extLst>
          </p:cNvPr>
          <p:cNvSpPr/>
          <p:nvPr/>
        </p:nvSpPr>
        <p:spPr>
          <a:xfrm>
            <a:off x="1088089" y="1618955"/>
            <a:ext cx="4671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我拉的石</a:t>
            </a:r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.pptx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300EED-81F1-4FB7-87AA-B5EF11CE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618954"/>
            <a:ext cx="10528059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070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5319E66-A4CE-4EF6-80DA-17BF1377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9" y="1330853"/>
            <a:ext cx="11116801" cy="432804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49C2F3B-4D14-4128-AECE-A3BF8B15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本关考验你听声辩位功夫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F443CF-2D70-4C27-BBBB-20B2BBF06ADA}"/>
              </a:ext>
            </a:extLst>
          </p:cNvPr>
          <p:cNvSpPr/>
          <p:nvPr/>
        </p:nvSpPr>
        <p:spPr>
          <a:xfrm>
            <a:off x="1352519" y="1630183"/>
            <a:ext cx="847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3"/>
                </a:solidFill>
                <a:effectLst/>
              </a:rPr>
              <a:t>铜人化妆中</a:t>
            </a:r>
            <a:r>
              <a:rPr lang="en-US" altLang="zh-CN" sz="5400" b="1" cap="none" spc="0" dirty="0">
                <a:ln/>
                <a:solidFill>
                  <a:schemeClr val="accent3"/>
                </a:solidFill>
                <a:effectLst/>
              </a:rPr>
              <a:t>…</a:t>
            </a:r>
            <a:endParaRPr lang="zh-CN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AutoShape 10" descr="十八铜人（传说中的少林寺团体）_百度百科">
            <a:extLst>
              <a:ext uri="{FF2B5EF4-FFF2-40B4-BE49-F238E27FC236}">
                <a16:creationId xmlns:a16="http://schemas.microsoft.com/office/drawing/2014/main" id="{306A55EF-F310-4C2E-A798-2077D48BD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946578-D677-4E44-896D-09309B95F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2" y="1347856"/>
            <a:ext cx="11116801" cy="43170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977EFE5-B015-4C18-9FDF-C86455006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19" y="1341797"/>
            <a:ext cx="11116801" cy="43170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D8B2CB-46EB-400D-A4A6-FF24ABC5B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92" y="1355736"/>
            <a:ext cx="11116801" cy="4317097"/>
          </a:xfrm>
          <a:prstGeom prst="rect">
            <a:avLst/>
          </a:prstGeom>
        </p:spPr>
      </p:pic>
      <p:pic>
        <p:nvPicPr>
          <p:cNvPr id="1030" name="Picture 6" descr="绝世武功出圈，《少林十八铜人》重现江湖_高清1080P在线观看平台_腾讯视频">
            <a:extLst>
              <a:ext uri="{FF2B5EF4-FFF2-40B4-BE49-F238E27FC236}">
                <a16:creationId xmlns:a16="http://schemas.microsoft.com/office/drawing/2014/main" id="{49365EDB-A686-41FD-BDB6-451084E4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" y="1341796"/>
            <a:ext cx="11116801" cy="43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少林十八铜人阵图册_360百科">
            <a:extLst>
              <a:ext uri="{FF2B5EF4-FFF2-40B4-BE49-F238E27FC236}">
                <a16:creationId xmlns:a16="http://schemas.microsoft.com/office/drawing/2014/main" id="{35D7DF6D-50B3-4CAC-85EF-FF72DF1D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6" y="1324794"/>
            <a:ext cx="11116801" cy="43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少林十八铜人阵_360百科">
            <a:extLst>
              <a:ext uri="{FF2B5EF4-FFF2-40B4-BE49-F238E27FC236}">
                <a16:creationId xmlns:a16="http://schemas.microsoft.com/office/drawing/2014/main" id="{D4ED5B7B-E0A5-450D-9D5D-D758F3EC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3" y="1324793"/>
            <a:ext cx="11116802" cy="43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825F20-CD4C-4306-933C-4338EA54F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70" y="1344822"/>
            <a:ext cx="11116802" cy="433892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17E5B4C-D184-4005-801F-1904C050686E}"/>
              </a:ext>
            </a:extLst>
          </p:cNvPr>
          <p:cNvSpPr/>
          <p:nvPr/>
        </p:nvSpPr>
        <p:spPr>
          <a:xfrm>
            <a:off x="3220856" y="2967335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何意味？海鲜味！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3EEECC-D5AB-4AB2-960B-7E5FD08B69E6}"/>
              </a:ext>
            </a:extLst>
          </p:cNvPr>
          <p:cNvSpPr/>
          <p:nvPr/>
        </p:nvSpPr>
        <p:spPr>
          <a:xfrm>
            <a:off x="4612260" y="2950333"/>
            <a:ext cx="3040291" cy="932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闪光弹！</a:t>
            </a:r>
          </a:p>
        </p:txBody>
      </p:sp>
    </p:spTree>
    <p:extLst>
      <p:ext uri="{BB962C8B-B14F-4D97-AF65-F5344CB8AC3E}">
        <p14:creationId xmlns:p14="http://schemas.microsoft.com/office/powerpoint/2010/main" val="40973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xit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2" grpId="2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F8898-021B-4522-8419-0010C1C4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200BE88-6BA8-4F35-842A-60FBD9D8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074" y="0"/>
            <a:ext cx="12611477" cy="7093956"/>
          </a:xfrm>
          <a:prstGeom prst="rect">
            <a:avLst/>
          </a:prstGeom>
        </p:spPr>
      </p:pic>
      <p:sp>
        <p:nvSpPr>
          <p:cNvPr id="4" name="AutoShape 2" descr="被闪光灯照亮起床的表情包 - 抖音">
            <a:extLst>
              <a:ext uri="{FF2B5EF4-FFF2-40B4-BE49-F238E27FC236}">
                <a16:creationId xmlns:a16="http://schemas.microsoft.com/office/drawing/2014/main" id="{06417CEC-5BC1-42E7-9B5F-234EC9C25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23EF3C-E566-4912-99A9-74F7124624FF}"/>
              </a:ext>
            </a:extLst>
          </p:cNvPr>
          <p:cNvSpPr/>
          <p:nvPr/>
        </p:nvSpPr>
        <p:spPr>
          <a:xfrm>
            <a:off x="646111" y="452718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此时的你：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F8489C0-F731-4601-BA8F-FE1D453D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74" y="0"/>
            <a:ext cx="16355427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38E8CB-999D-40E4-AE9F-0343F151E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74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50EE721-038F-4603-AF52-5897A0F6B926}"/>
              </a:ext>
            </a:extLst>
          </p:cNvPr>
          <p:cNvSpPr/>
          <p:nvPr/>
        </p:nvSpPr>
        <p:spPr>
          <a:xfrm>
            <a:off x="646111" y="691318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3"/>
                </a:solidFill>
                <a:effectLst/>
              </a:rPr>
              <a:t>感觉到被骗的你：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8FFE85C-A74C-423B-870C-C48CB1AB9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922" y="0"/>
            <a:ext cx="13181844" cy="741026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8FC19ED-6C07-4C4A-87FB-58146E6A7369}"/>
              </a:ext>
            </a:extLst>
          </p:cNvPr>
          <p:cNvSpPr/>
          <p:nvPr/>
        </p:nvSpPr>
        <p:spPr>
          <a:xfrm>
            <a:off x="781071" y="229653"/>
            <a:ext cx="5480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屏幕前的作者</a:t>
            </a:r>
          </a:p>
        </p:txBody>
      </p:sp>
    </p:spTree>
    <p:extLst>
      <p:ext uri="{BB962C8B-B14F-4D97-AF65-F5344CB8AC3E}">
        <p14:creationId xmlns:p14="http://schemas.microsoft.com/office/powerpoint/2010/main" val="9880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DD915-8CB1-4392-BD23-DA6AB5AE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GEEET</a:t>
            </a:r>
            <a:br>
              <a:rPr lang="en-US" altLang="zh-CN" dirty="0"/>
            </a:br>
            <a:r>
              <a:rPr lang="en-US" altLang="zh-CN" dirty="0"/>
              <a:t>OUUUT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2338B8-D4A1-4623-B5CE-572539BC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1" y="2052918"/>
            <a:ext cx="8946541" cy="7257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0AB284-461F-4938-8A03-C62487737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0" y="514719"/>
            <a:ext cx="9403741" cy="6382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4A0CEC-4768-442F-8AE4-E3AAFF95E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0" y="1174457"/>
            <a:ext cx="9403741" cy="657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6FC2CA-E637-4912-953B-808FDCC6B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11" y="4492752"/>
            <a:ext cx="8946540" cy="1190791"/>
          </a:xfrm>
          <a:prstGeom prst="rect">
            <a:avLst/>
          </a:prstGeom>
        </p:spPr>
      </p:pic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D022BEC3-3E0B-4EE3-B05A-A6EE005F7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03310" y="2778711"/>
            <a:ext cx="8946539" cy="17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5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62</Words>
  <Application>Microsoft Office PowerPoint</Application>
  <PresentationFormat>宽屏</PresentationFormat>
  <Paragraphs>11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宋体</vt:lpstr>
      <vt:lpstr>Arial</vt:lpstr>
      <vt:lpstr>Century Gothic</vt:lpstr>
      <vt:lpstr>Wingdings 3</vt:lpstr>
      <vt:lpstr>离子</vt:lpstr>
      <vt:lpstr>点击输入文本</vt:lpstr>
      <vt:lpstr>本关考验你听声辩位功夫</vt:lpstr>
      <vt:lpstr>PowerPoint 演示文稿</vt:lpstr>
      <vt:lpstr>GEEET OUUUT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A1</dc:creator>
  <cp:lastModifiedBy>A1</cp:lastModifiedBy>
  <cp:revision>13</cp:revision>
  <dcterms:created xsi:type="dcterms:W3CDTF">2026-03-24T00:30:46Z</dcterms:created>
  <dcterms:modified xsi:type="dcterms:W3CDTF">2026-04-07T07:00:53Z</dcterms:modified>
</cp:coreProperties>
</file>