
<file path=[Content_Types].xml><?xml version="1.0" encoding="utf-8"?>
<Types xmlns="http://schemas.openxmlformats.org/package/2006/content-types">
  <Default Extension="png" ContentType="image/png"/>
  <Default Extension="glb" ContentType="model/gltf.binary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62" r:id="rId3"/>
    <p:sldId id="263" r:id="rId4"/>
    <p:sldId id="264" r:id="rId5"/>
    <p:sldId id="261" r:id="rId6"/>
    <p:sldId id="260" r:id="rId7"/>
    <p:sldId id="259" r:id="rId8"/>
    <p:sldId id="271" r:id="rId9"/>
    <p:sldId id="272" r:id="rId10"/>
    <p:sldId id="273" r:id="rId11"/>
    <p:sldId id="269" r:id="rId12"/>
    <p:sldId id="270" r:id="rId13"/>
    <p:sldId id="268" r:id="rId14"/>
    <p:sldId id="266" r:id="rId15"/>
    <p:sldId id="267" r:id="rId16"/>
    <p:sldId id="265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5DF"/>
    <a:srgbClr val="ADD1E9"/>
    <a:srgbClr val="2FE2D8"/>
    <a:srgbClr val="EDC9D0"/>
    <a:srgbClr val="FDCFBE"/>
    <a:srgbClr val="FFEED6"/>
    <a:srgbClr val="F9EB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8909312504489309"/>
          <c:y val="4.182471000573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zh-CN"/>
        </a:p>
      </c:txPr>
    </c:title>
    <c:autoTitleDeleted val="0"/>
    <c:plotArea>
      <c:layout>
        <c:manualLayout>
          <c:layoutTarget val="inner"/>
          <c:xMode val="edge"/>
          <c:yMode val="edge"/>
          <c:x val="1.3577117581163698E-3"/>
          <c:y val="0.35118968247353949"/>
          <c:w val="0.48506009264061578"/>
          <c:h val="0.82749187432286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金字塔</c:v>
                </c:pt>
              </c:strCache>
            </c:strRef>
          </c:tx>
          <c:dPt>
            <c:idx val="0"/>
            <c:bubble3D val="0"/>
            <c:spPr>
              <a:solidFill>
                <a:srgbClr val="ADD1E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11-4154-9698-B1860F7A95E3}"/>
              </c:ext>
            </c:extLst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011-4154-9698-B1860F7A95E3}"/>
              </c:ext>
            </c:extLst>
          </c:dPt>
          <c:dPt>
            <c:idx val="2"/>
            <c:bubble3D val="0"/>
            <c:spPr>
              <a:solidFill>
                <a:srgbClr val="F2F5D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011-4154-9698-B1860F7A95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天</c:v>
                </c:pt>
                <c:pt idx="1">
                  <c:v>阴面</c:v>
                </c:pt>
                <c:pt idx="2">
                  <c:v>阳面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11-4154-9698-B1860F7A95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57E-4F48-BDDE-8A21A371B469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57E-4F48-BDDE-8A21A371B469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57E-4F48-BDDE-8A21A371B4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天</c:v>
                </c:pt>
                <c:pt idx="1">
                  <c:v>阴面</c:v>
                </c:pt>
                <c:pt idx="2">
                  <c:v>阳面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6011-4154-9698-B1860F7A9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1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1686954476679929"/>
          <c:y val="0.41699812200465508"/>
          <c:w val="7.8072685081131937E-2"/>
          <c:h val="0.2066239472811057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52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7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89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02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908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19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240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57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344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495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54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01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066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897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807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628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496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144D9-A96F-47B1-BF1C-8D974DAB0A10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62FD4-F099-4FE4-80E9-DF30785883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7657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  <p:sldLayoutId id="2147483905" r:id="rId17"/>
  </p:sldLayoutIdLst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7/06/relationships/model3d" Target="../media/model3d1.glb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7/06/relationships/model3d" Target="../media/model3d1.glb"/><Relationship Id="rId2" Type="http://schemas.openxmlformats.org/officeDocument/2006/relationships/hyperlink" Target="https://678159.xy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9000">
              <a:srgbClr val="BBEADD"/>
            </a:gs>
            <a:gs pos="19000">
              <a:schemeClr val="accent4">
                <a:lumMod val="20000"/>
                <a:lumOff val="80000"/>
              </a:schemeClr>
            </a:gs>
            <a:gs pos="6200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8E7F66-BC98-4283-83CF-CED957EEC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5631" y="435005"/>
            <a:ext cx="8144134" cy="3453413"/>
          </a:xfrm>
        </p:spPr>
        <p:txBody>
          <a:bodyPr/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6E83893-36F8-40FD-9BBD-F1E44F8AD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059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7000">
              <a:schemeClr val="tx1"/>
            </a:gs>
            <a:gs pos="0">
              <a:schemeClr val="bg2">
                <a:shade val="100000"/>
                <a:hueMod val="100000"/>
                <a:satMod val="110000"/>
                <a:lumMod val="130000"/>
              </a:schemeClr>
            </a:gs>
            <a:gs pos="84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FA2948-FB8E-4805-A80C-A4E2670D3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869" y="2568965"/>
            <a:ext cx="9613861" cy="1080938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D77E8CA-870B-443C-B6B6-D7DAB315E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780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1">
                <a:lumMod val="40000"/>
                <a:lumOff val="60000"/>
              </a:schemeClr>
            </a:gs>
            <a:gs pos="31000">
              <a:schemeClr val="bg2">
                <a:tint val="96000"/>
                <a:shade val="100000"/>
                <a:hueMod val="92000"/>
                <a:satMod val="200000"/>
                <a:lumMod val="128000"/>
                <a:alpha val="1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B801BE-9776-4280-8F9D-3146B87C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D2EF63-DEE6-474A-9C23-E83762E4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21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2000">
              <a:schemeClr val="accent3">
                <a:lumMod val="20000"/>
                <a:lumOff val="80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71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7CEEA6-F866-4D79-A09D-3D4677026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AE478649-B516-486C-9721-7AC25628A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61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7000">
              <a:srgbClr val="2FE2D8"/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5B96B1-8A5A-4FD1-9EBC-F1B26F2E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13</a:t>
            </a:r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268F9AEF-9E36-4834-B2A5-7A01BD1A1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73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9000">
              <a:schemeClr val="accent2">
                <a:lumMod val="40000"/>
                <a:lumOff val="60000"/>
              </a:schemeClr>
            </a:gs>
            <a:gs pos="92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7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069441-90D5-4E31-92C9-397CE895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14</a:t>
            </a:r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FDA1C7B-63F9-40D0-ABF9-75297410C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050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DD1E9"/>
            </a:gs>
            <a:gs pos="100000">
              <a:srgbClr val="F2F5DF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AB3D76-4CB3-4DD3-B338-C750993B3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15</a:t>
            </a:r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8EB1C119-C4B8-425C-8114-CE092A8FC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73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竖排标题 6">
            <a:extLst>
              <a:ext uri="{FF2B5EF4-FFF2-40B4-BE49-F238E27FC236}">
                <a16:creationId xmlns:a16="http://schemas.microsoft.com/office/drawing/2014/main" id="{61C31C3B-DD92-418E-8B05-8C1A2B40A5FB}"/>
              </a:ext>
            </a:extLst>
          </p:cNvPr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8" name="竖排文字占位符 7">
            <a:extLst>
              <a:ext uri="{FF2B5EF4-FFF2-40B4-BE49-F238E27FC236}">
                <a16:creationId xmlns:a16="http://schemas.microsoft.com/office/drawing/2014/main" id="{9D5190D1-BDD5-4F78-8864-4789C1ACF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altLang="zh-CN" dirty="0"/>
              <a:t>16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407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9EBEC"/>
            </a:gs>
            <a:gs pos="100000">
              <a:srgbClr val="EDC9D0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竖排标题 6">
            <a:extLst>
              <a:ext uri="{FF2B5EF4-FFF2-40B4-BE49-F238E27FC236}">
                <a16:creationId xmlns:a16="http://schemas.microsoft.com/office/drawing/2014/main" id="{61C31C3B-DD92-418E-8B05-8C1A2B40A5FB}"/>
              </a:ext>
            </a:extLst>
          </p:cNvPr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zh-CN" altLang="en-US" dirty="0"/>
              <a:t>十七</a:t>
            </a:r>
          </a:p>
        </p:txBody>
      </p:sp>
      <p:sp>
        <p:nvSpPr>
          <p:cNvPr id="8" name="竖排文字占位符 7">
            <a:extLst>
              <a:ext uri="{FF2B5EF4-FFF2-40B4-BE49-F238E27FC236}">
                <a16:creationId xmlns:a16="http://schemas.microsoft.com/office/drawing/2014/main" id="{9D5190D1-BDD5-4F78-8864-4789C1ACF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173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ED6"/>
            </a:gs>
            <a:gs pos="100000">
              <a:srgbClr val="FDCFBE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5F0660B-D93D-470D-A60E-B1DFFE0E2009}"/>
              </a:ext>
            </a:extLst>
          </p:cNvPr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F7FD593-18FE-4002-BE9F-B0CF1A16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altLang="zh-CN" dirty="0"/>
              <a:t>+</a:t>
            </a:r>
            <a:r>
              <a:rPr lang="zh-CN" altLang="en-US" dirty="0"/>
              <a:t>⒏</a:t>
            </a:r>
          </a:p>
        </p:txBody>
      </p:sp>
    </p:spTree>
    <p:extLst>
      <p:ext uri="{BB962C8B-B14F-4D97-AF65-F5344CB8AC3E}">
        <p14:creationId xmlns:p14="http://schemas.microsoft.com/office/powerpoint/2010/main" val="174833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900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8850">
              <a:srgbClr val="2DDEDB"/>
            </a:gs>
            <a:gs pos="68000">
              <a:schemeClr val="bg2">
                <a:shade val="100000"/>
                <a:hueMod val="100000"/>
                <a:satMod val="110000"/>
                <a:lumMod val="130000"/>
              </a:schemeClr>
            </a:gs>
            <a:gs pos="82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B28624-049C-4769-9059-B0509403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graphicFrame>
        <p:nvGraphicFramePr>
          <p:cNvPr id="9" name="内容占位符 8">
            <a:extLst>
              <a:ext uri="{FF2B5EF4-FFF2-40B4-BE49-F238E27FC236}">
                <a16:creationId xmlns:a16="http://schemas.microsoft.com/office/drawing/2014/main" id="{8039F1B5-CD67-40E3-827B-49D65C1506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225262"/>
              </p:ext>
            </p:extLst>
          </p:nvPr>
        </p:nvGraphicFramePr>
        <p:xfrm>
          <a:off x="2066426" y="2875722"/>
          <a:ext cx="6905296" cy="3643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" name="3D 模型 2">
                <a:extLst>
                  <a:ext uri="{FF2B5EF4-FFF2-40B4-BE49-F238E27FC236}">
                    <a16:creationId xmlns:a16="http://schemas.microsoft.com/office/drawing/2014/main" id="{7E461729-E105-4971-94D4-2760FC6DFEA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33766794"/>
                  </p:ext>
                </p:extLst>
              </p:nvPr>
            </p:nvGraphicFramePr>
            <p:xfrm>
              <a:off x="10882569" y="-1427571"/>
              <a:ext cx="2618862" cy="2180799"/>
            </p:xfrm>
            <a:graphic>
              <a:graphicData uri="http://schemas.microsoft.com/office/drawing/2017/model3d">
                <am3d:model3d r:embed="rId3">
                  <am3d:spPr>
                    <a:xfrm>
                      <a:off x="0" y="0"/>
                      <a:ext cx="2618862" cy="2180799"/>
                    </a:xfrm>
                    <a:prstGeom prst="rect">
                      <a:avLst/>
                    </a:prstGeom>
                  </am3d:spPr>
                  <am3d:camera>
                    <am3d:pos x="0" y="0" z="70466269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4829531" d="1000000"/>
                    <am3d:preTrans dx="19922873" dy="-9623654" dz="-27292159"/>
                    <am3d:scale>
                      <am3d:sx n="1000000" d="1000000"/>
                      <am3d:sy n="1000000" d="1000000"/>
                      <am3d:sz n="1000000" d="1000000"/>
                    </am3d:scale>
                    <am3d:rot ax="-1100145" ay="-955386" az="311707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5418664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" name="3D 模型 2">
                <a:extLst>
                  <a:ext uri="{FF2B5EF4-FFF2-40B4-BE49-F238E27FC236}">
                    <a16:creationId xmlns:a16="http://schemas.microsoft.com/office/drawing/2014/main" id="{7E461729-E105-4971-94D4-2760FC6DFEA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882569" y="-1427571"/>
                <a:ext cx="2618862" cy="2180799"/>
              </a:xfrm>
              <a:prstGeom prst="rect">
                <a:avLst/>
              </a:prstGeom>
            </p:spPr>
          </p:pic>
        </mc:Fallback>
      </mc:AlternateContent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A5151D-B66E-42F7-AA11-4599D3CB523F}"/>
              </a:ext>
            </a:extLst>
          </p:cNvPr>
          <p:cNvCxnSpPr>
            <a:cxnSpLocks/>
          </p:cNvCxnSpPr>
          <p:nvPr/>
        </p:nvCxnSpPr>
        <p:spPr>
          <a:xfrm flipV="1">
            <a:off x="0" y="0"/>
            <a:ext cx="12284765" cy="6858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8EBF370E-C348-4435-B0FE-09108AF6DFB2}"/>
              </a:ext>
            </a:extLst>
          </p:cNvPr>
          <p:cNvSpPr txBox="1"/>
          <p:nvPr/>
        </p:nvSpPr>
        <p:spPr>
          <a:xfrm>
            <a:off x="4890903" y="0"/>
            <a:ext cx="369650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0" dirty="0"/>
              <a:t>🤔</a:t>
            </a:r>
          </a:p>
        </p:txBody>
      </p:sp>
    </p:spTree>
    <p:extLst>
      <p:ext uri="{BB962C8B-B14F-4D97-AF65-F5344CB8AC3E}">
        <p14:creationId xmlns:p14="http://schemas.microsoft.com/office/powerpoint/2010/main" val="220670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500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38000">
              <a:schemeClr val="bg2">
                <a:shade val="100000"/>
                <a:hueMod val="100000"/>
                <a:satMod val="110000"/>
                <a:lumMod val="130000"/>
              </a:schemeClr>
            </a:gs>
            <a:gs pos="57000">
              <a:schemeClr val="accent2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95395-B6A0-41CA-B78A-7EAF96D9A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" name="内容占位符 2">
                <a:hlinkClick r:id="rId2"/>
                <a:extLst>
                  <a:ext uri="{FF2B5EF4-FFF2-40B4-BE49-F238E27FC236}">
                    <a16:creationId xmlns:a16="http://schemas.microsoft.com/office/drawing/2014/main" id="{9A5CD246-C478-4F1F-ACC6-855619FD78D2}"/>
                  </a:ext>
                </a:extLst>
              </p:cNvPr>
              <p:cNvGraphicFramePr>
                <a:graphicFrameLocks noGrp="1" noChangeAspect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64826140"/>
                  </p:ext>
                </p:extLst>
              </p:nvPr>
            </p:nvGraphicFramePr>
            <p:xfrm>
              <a:off x="3625230" y="1424772"/>
              <a:ext cx="4941536" cy="4008453"/>
            </p:xfrm>
            <a:graphic>
              <a:graphicData uri="http://schemas.microsoft.com/office/drawing/2017/model3d">
                <am3d:model3d r:embed="rId3">
                  <am3d:spPr>
                    <a:xfrm>
                      <a:off x="0" y="0"/>
                      <a:ext cx="4941536" cy="4008453"/>
                    </a:xfrm>
                    <a:prstGeom prst="rect">
                      <a:avLst/>
                    </a:prstGeom>
                  </am3d:spPr>
                  <am3d:camera>
                    <am3d:pos x="0" y="0" z="70466269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4829531" d="1000000"/>
                    <am3d:preTrans dx="19922873" dy="-9623654" dz="-27292159"/>
                    <am3d:scale>
                      <am3d:sx n="1000000" d="1000000"/>
                      <am3d:sy n="1000000" d="1000000"/>
                      <am3d:sz n="1000000" d="1000000"/>
                    </am3d:scale>
                    <am3d:rot ax="-96777" ay="-74999" az="2120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11377910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" name="内容占位符 2">
                <a:hlinkClick r:id="rId2"/>
                <a:extLst>
                  <a:ext uri="{FF2B5EF4-FFF2-40B4-BE49-F238E27FC236}">
                    <a16:creationId xmlns:a16="http://schemas.microsoft.com/office/drawing/2014/main" id="{9A5CD246-C478-4F1F-ACC6-855619FD78D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25230" y="1424772"/>
                <a:ext cx="4941536" cy="4008453"/>
              </a:xfrm>
              <a:prstGeom prst="rect">
                <a:avLst/>
              </a:prstGeom>
            </p:spPr>
          </p:pic>
        </mc:Fallback>
      </mc:AlternateContent>
      <p:sp>
        <p:nvSpPr>
          <p:cNvPr id="4" name="文本框 3">
            <a:extLst>
              <a:ext uri="{FF2B5EF4-FFF2-40B4-BE49-F238E27FC236}">
                <a16:creationId xmlns:a16="http://schemas.microsoft.com/office/drawing/2014/main" id="{2996F98B-E6D4-4F6A-817A-4CFC3A9795D1}"/>
              </a:ext>
            </a:extLst>
          </p:cNvPr>
          <p:cNvSpPr txBox="1"/>
          <p:nvPr/>
        </p:nvSpPr>
        <p:spPr>
          <a:xfrm>
            <a:off x="6236774" y="4700669"/>
            <a:ext cx="3531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小鱼</a:t>
            </a:r>
            <a:r>
              <a:rPr lang="zh-CN" altLang="en-US" sz="2800" dirty="0"/>
              <a:t>可以</a:t>
            </a:r>
            <a:r>
              <a:rPr lang="zh-CN" altLang="en-US" sz="3600" dirty="0"/>
              <a:t>点击</a:t>
            </a:r>
            <a:r>
              <a:rPr lang="en-US" altLang="zh-CN" dirty="0"/>
              <a:t>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918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100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38000">
              <a:schemeClr val="bg2">
                <a:shade val="78000"/>
                <a:hueMod val="118000"/>
                <a:satMod val="120000"/>
                <a:lumMod val="69000"/>
                <a:alpha val="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3C5AC5-A14E-4669-83AF-47CEC01DC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D8AD0A3-6C7E-4CA6-8FA6-0D5557C42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358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900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45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CEAF99-3BAA-440F-81C7-E9BF84F5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2137ECC-AA2B-4234-9F3E-D99D115AF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737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00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42500">
              <a:srgbClr val="82EDE7"/>
            </a:gs>
            <a:gs pos="55000">
              <a:srgbClr val="BFF0ED"/>
            </a:gs>
            <a:gs pos="83000">
              <a:schemeClr val="tx1">
                <a:lumMod val="95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071223-BD3B-408F-9F9F-DD9A5A6A1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D7BE08-D8BA-46C6-B31C-AD48D322F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97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E5318D-452A-4D43-9262-77CB1DA20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C8DD20-7013-4ADF-A60F-696B3A78F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17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77000">
              <a:schemeClr val="accent5">
                <a:lumMod val="40000"/>
                <a:lumOff val="6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2BD981-5D36-4631-8E6E-1125F5A3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518BC3-4B55-40D4-AC75-A9618B453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8396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63000">
              <a:schemeClr val="accent6">
                <a:lumMod val="60000"/>
                <a:lumOff val="4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DB5654-EFDE-4693-80DB-3272D1110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65"/>
            <a:ext cx="12191999" cy="240750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3" name="内容占位符 52">
            <a:extLst>
              <a:ext uri="{FF2B5EF4-FFF2-40B4-BE49-F238E27FC236}">
                <a16:creationId xmlns:a16="http://schemas.microsoft.com/office/drawing/2014/main" id="{447C64AE-DD9F-4866-AEC8-F2CC8528F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3287" y="1060173"/>
            <a:ext cx="1298712" cy="6769931"/>
          </a:xfrm>
        </p:spPr>
        <p:txBody>
          <a:bodyPr/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374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987">
        <p:random/>
      </p:transition>
    </mc:Choice>
    <mc:Fallback xmlns="">
      <p:transition spd="slow" advTm="8987">
        <p:random/>
      </p:transition>
    </mc:Fallback>
  </mc:AlternateContent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163</TotalTime>
  <Words>26</Words>
  <Application>Microsoft Office PowerPoint</Application>
  <PresentationFormat>宽屏</PresentationFormat>
  <Paragraphs>21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2" baseType="lpstr">
      <vt:lpstr>宋体</vt:lpstr>
      <vt:lpstr>Arial</vt:lpstr>
      <vt:lpstr>Trebuchet MS</vt:lpstr>
      <vt:lpstr>柏林</vt:lpstr>
      <vt:lpstr>1</vt:lpstr>
      <vt:lpstr>2</vt:lpstr>
      <vt:lpstr>3</vt:lpstr>
      <vt:lpstr>4</vt:lpstr>
      <vt:lpstr>5</vt:lpstr>
      <vt:lpstr>6</vt:lpstr>
      <vt:lpstr>7</vt:lpstr>
      <vt:lpstr>PowerPoint 演示文稿</vt:lpstr>
      <vt:lpstr>PowerPoint 演示文稿</vt:lpstr>
      <vt:lpstr>PowerPoint 演示文稿</vt:lpstr>
      <vt:lpstr>11</vt:lpstr>
      <vt:lpstr>12</vt:lpstr>
      <vt:lpstr>13</vt:lpstr>
      <vt:lpstr>14</vt:lpstr>
      <vt:lpstr>15</vt:lpstr>
      <vt:lpstr>PowerPoint 演示文稿</vt:lpstr>
      <vt:lpstr>十七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A1</dc:creator>
  <cp:lastModifiedBy>A1</cp:lastModifiedBy>
  <cp:revision>21</cp:revision>
  <dcterms:created xsi:type="dcterms:W3CDTF">2025-03-28T02:34:06Z</dcterms:created>
  <dcterms:modified xsi:type="dcterms:W3CDTF">2026-05-09T06:52:58Z</dcterms:modified>
</cp:coreProperties>
</file>